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6"/>
  </p:notesMasterIdLst>
  <p:sldIdLst>
    <p:sldId id="309" r:id="rId4"/>
    <p:sldId id="326" r:id="rId5"/>
    <p:sldId id="325" r:id="rId6"/>
    <p:sldId id="331" r:id="rId7"/>
    <p:sldId id="332" r:id="rId8"/>
    <p:sldId id="330" r:id="rId9"/>
    <p:sldId id="333" r:id="rId10"/>
    <p:sldId id="334" r:id="rId11"/>
    <p:sldId id="336" r:id="rId12"/>
    <p:sldId id="320" r:id="rId13"/>
    <p:sldId id="337" r:id="rId14"/>
    <p:sldId id="289" r:id="rId15"/>
    <p:sldId id="338" r:id="rId16"/>
    <p:sldId id="350" r:id="rId17"/>
    <p:sldId id="351" r:id="rId18"/>
    <p:sldId id="352" r:id="rId19"/>
    <p:sldId id="353" r:id="rId20"/>
    <p:sldId id="354" r:id="rId21"/>
    <p:sldId id="341" r:id="rId22"/>
    <p:sldId id="342" r:id="rId23"/>
    <p:sldId id="287" r:id="rId24"/>
    <p:sldId id="349" r:id="rId25"/>
  </p:sldIdLst>
  <p:sldSz cx="9144000" cy="5143500" type="screen16x9"/>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5BB4"/>
    <a:srgbClr val="029874"/>
    <a:srgbClr val="FF8860"/>
    <a:srgbClr val="FFCCCC"/>
    <a:srgbClr val="FFCCFF"/>
    <a:srgbClr val="31859C"/>
    <a:srgbClr val="FF7443"/>
    <a:srgbClr val="FF5215"/>
    <a:srgbClr val="F36C00"/>
    <a:srgbClr val="DF0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1" autoAdjust="0"/>
    <p:restoredTop sz="94660"/>
  </p:normalViewPr>
  <p:slideViewPr>
    <p:cSldViewPr>
      <p:cViewPr varScale="1">
        <p:scale>
          <a:sx n="92" d="100"/>
          <a:sy n="92" d="100"/>
        </p:scale>
        <p:origin x="570"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2020/7/11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3</a:t>
            </a:fld>
            <a:endParaRPr lang="en-US" altLang="zh-CN">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11</a:t>
            </a:fld>
            <a:endParaRPr lang="en-US" altLang="zh-CN">
              <a:solidFill>
                <a:prstClr val="black"/>
              </a:solidFill>
            </a:endParaRPr>
          </a:p>
        </p:txBody>
      </p:sp>
    </p:spTree>
    <p:extLst>
      <p:ext uri="{BB962C8B-B14F-4D97-AF65-F5344CB8AC3E}">
        <p14:creationId xmlns:p14="http://schemas.microsoft.com/office/powerpoint/2010/main" val="189718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13</a:t>
            </a:fld>
            <a:endParaRPr lang="zh-CN" altLang="en-US"/>
          </a:p>
        </p:txBody>
      </p:sp>
    </p:spTree>
    <p:extLst>
      <p:ext uri="{BB962C8B-B14F-4D97-AF65-F5344CB8AC3E}">
        <p14:creationId xmlns:p14="http://schemas.microsoft.com/office/powerpoint/2010/main" val="185324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14</a:t>
            </a:fld>
            <a:endParaRPr lang="en-US" altLang="zh-CN">
              <a:solidFill>
                <a:prstClr val="black"/>
              </a:solidFill>
            </a:endParaRPr>
          </a:p>
        </p:txBody>
      </p:sp>
    </p:spTree>
    <p:extLst>
      <p:ext uri="{BB962C8B-B14F-4D97-AF65-F5344CB8AC3E}">
        <p14:creationId xmlns:p14="http://schemas.microsoft.com/office/powerpoint/2010/main" val="185685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19</a:t>
            </a:fld>
            <a:endParaRPr lang="en-US" altLang="zh-CN">
              <a:solidFill>
                <a:prstClr val="black"/>
              </a:solidFill>
            </a:endParaRPr>
          </a:p>
        </p:txBody>
      </p:sp>
    </p:spTree>
    <p:extLst>
      <p:ext uri="{BB962C8B-B14F-4D97-AF65-F5344CB8AC3E}">
        <p14:creationId xmlns:p14="http://schemas.microsoft.com/office/powerpoint/2010/main" val="2267310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t>20</a:t>
            </a:fld>
            <a:endParaRPr lang="en-US" altLang="zh-CN">
              <a:solidFill>
                <a:prstClr val="black"/>
              </a:solidFill>
            </a:endParaRPr>
          </a:p>
        </p:txBody>
      </p:sp>
    </p:spTree>
    <p:extLst>
      <p:ext uri="{BB962C8B-B14F-4D97-AF65-F5344CB8AC3E}">
        <p14:creationId xmlns:p14="http://schemas.microsoft.com/office/powerpoint/2010/main" val="3111616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72EED490-9A51-4087-9AA6-4ED824E9E05F}" type="datetime1">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0507F309-7A7A-4260-9953-6271DB50E84D}" type="datetime1">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B2232437-F724-418E-8248-90CFB628B486}" type="datetime1">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DAA3-48C0-45A8-8B9F-6223743153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082BC2-C1CA-4FE1-9BAA-32E52286E753}"/>
              </a:ext>
            </a:extLst>
          </p:cNvPr>
          <p:cNvSpPr>
            <a:spLocks noGrp="1"/>
          </p:cNvSpPr>
          <p:nvPr>
            <p:ph type="dt" sz="half" idx="10"/>
          </p:nvPr>
        </p:nvSpPr>
        <p:spPr/>
        <p:txBody>
          <a:bodyPr/>
          <a:lstStyle/>
          <a:p>
            <a:fld id="{318EC53A-1E46-4881-83C9-8AA45B00EFD8}" type="datetimeFigureOut">
              <a:rPr lang="en-US" smtClean="0"/>
              <a:t>7/11/2020</a:t>
            </a:fld>
            <a:endParaRPr lang="en-US"/>
          </a:p>
        </p:txBody>
      </p:sp>
      <p:sp>
        <p:nvSpPr>
          <p:cNvPr id="4" name="Footer Placeholder 3">
            <a:extLst>
              <a:ext uri="{FF2B5EF4-FFF2-40B4-BE49-F238E27FC236}">
                <a16:creationId xmlns:a16="http://schemas.microsoft.com/office/drawing/2014/main" id="{697AA650-F92C-4715-9F99-D24F8EBAD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A820E-BFF6-4484-BEB1-79F4BF6A20FB}"/>
              </a:ext>
            </a:extLst>
          </p:cNvPr>
          <p:cNvSpPr>
            <a:spLocks noGrp="1"/>
          </p:cNvSpPr>
          <p:nvPr>
            <p:ph type="sldNum" sz="quarter" idx="12"/>
          </p:nvPr>
        </p:nvSpPr>
        <p:spPr/>
        <p:txBody>
          <a:bodyPr/>
          <a:lstStyle/>
          <a:p>
            <a:fld id="{CC16A6A5-F588-49E6-B677-0525CA447135}" type="slidenum">
              <a:rPr lang="en-US" smtClean="0"/>
              <a:t>‹#›</a:t>
            </a:fld>
            <a:endParaRPr lang="en-US"/>
          </a:p>
        </p:txBody>
      </p:sp>
    </p:spTree>
    <p:extLst>
      <p:ext uri="{BB962C8B-B14F-4D97-AF65-F5344CB8AC3E}">
        <p14:creationId xmlns:p14="http://schemas.microsoft.com/office/powerpoint/2010/main" val="4059972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8" name="页脚占位符 7"/>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4" name="页脚占位符 3"/>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3" name="页脚占位符 2"/>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CF8F6668-2E51-422E-B119-8531E00EBE05}" type="datetime1">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a:prstGeom prst="rect">
            <a:avLst/>
          </a:prstGeom>
        </p:spPr>
        <p:txBody>
          <a:bodyPr lIns="91369" tIns="45682" rIns="91369" bIns="45682" anchor="b">
            <a:noAutofit/>
          </a:bodyPr>
          <a:lstStyle>
            <a:lvl1pPr>
              <a:lnSpc>
                <a:spcPct val="100000"/>
              </a:lnSpc>
              <a:defRPr sz="8000"/>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714750"/>
            <a:ext cx="6400800" cy="914400"/>
          </a:xfrm>
          <a:prstGeom prst="rect">
            <a:avLst/>
          </a:prstGeom>
        </p:spPr>
        <p:txBody>
          <a:bodyPr lIns="91369" tIns="45682" rIns="91369" bIns="45682">
            <a:normAutofit/>
          </a:bodyPr>
          <a:lstStyle>
            <a:lvl1pPr marL="0" indent="0" algn="ctr">
              <a:buNone/>
              <a:defRPr sz="2400">
                <a:solidFill>
                  <a:schemeClr val="tx1">
                    <a:tint val="75000"/>
                  </a:schemeClr>
                </a:solidFill>
              </a:defRPr>
            </a:lvl1pPr>
            <a:lvl2pPr marL="456565" indent="0" algn="ctr">
              <a:buNone/>
              <a:defRPr>
                <a:solidFill>
                  <a:schemeClr val="tx1">
                    <a:tint val="75000"/>
                  </a:schemeClr>
                </a:solidFill>
              </a:defRPr>
            </a:lvl2pPr>
            <a:lvl3pPr marL="913765" indent="0" algn="ctr">
              <a:buNone/>
              <a:defRPr>
                <a:solidFill>
                  <a:schemeClr val="tx1">
                    <a:tint val="75000"/>
                  </a:schemeClr>
                </a:solidFill>
              </a:defRPr>
            </a:lvl3pPr>
            <a:lvl4pPr marL="1370330" indent="0" algn="ctr">
              <a:buNone/>
              <a:defRPr>
                <a:solidFill>
                  <a:schemeClr val="tx1">
                    <a:tint val="75000"/>
                  </a:schemeClr>
                </a:solidFill>
              </a:defRPr>
            </a:lvl4pPr>
            <a:lvl5pPr marL="1827530" indent="0" algn="ctr">
              <a:buNone/>
              <a:defRPr>
                <a:solidFill>
                  <a:schemeClr val="tx1">
                    <a:tint val="75000"/>
                  </a:schemeClr>
                </a:solidFill>
              </a:defRPr>
            </a:lvl5pPr>
            <a:lvl6pPr marL="2284095" indent="0" algn="ctr">
              <a:buNone/>
              <a:defRPr>
                <a:solidFill>
                  <a:schemeClr val="tx1">
                    <a:tint val="75000"/>
                  </a:schemeClr>
                </a:solidFill>
              </a:defRPr>
            </a:lvl6pPr>
            <a:lvl7pPr marL="2741295" indent="0" algn="ctr">
              <a:buNone/>
              <a:defRPr>
                <a:solidFill>
                  <a:schemeClr val="tx1">
                    <a:tint val="75000"/>
                  </a:schemeClr>
                </a:solidFill>
              </a:defRPr>
            </a:lvl7pPr>
            <a:lvl8pPr marL="3197860" indent="0" algn="ctr">
              <a:buNone/>
              <a:defRPr>
                <a:solidFill>
                  <a:schemeClr val="tx1">
                    <a:tint val="75000"/>
                  </a:schemeClr>
                </a:solidFill>
              </a:defRPr>
            </a:lvl8pPr>
            <a:lvl9pPr marL="3655060" indent="0" algn="ctr">
              <a:buNone/>
              <a:defRPr>
                <a:solidFill>
                  <a:schemeClr val="tx1">
                    <a:tint val="75000"/>
                  </a:schemeClr>
                </a:solidFill>
              </a:defRPr>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dirty="0">
              <a:solidFill>
                <a:srgbClr val="FFFFFF"/>
              </a:solidFill>
              <a:latin typeface="Arial" panose="020B0604020202020204" pitchFamily="34" charset="0"/>
              <a:ea typeface="黑体" panose="02010609060101010101" pitchFamily="49" charset="-122"/>
            </a:endParaRPr>
          </a:p>
        </p:txBody>
      </p:sp>
      <p:sp>
        <p:nvSpPr>
          <p:cNvPr id="8" name="Slide Number Placeholder 7"/>
          <p:cNvSpPr>
            <a:spLocks noGrp="1"/>
          </p:cNvSpPr>
          <p:nvPr>
            <p:ph type="sldNum" sz="quarter" idx="11"/>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dirty="0">
              <a:solidFill>
                <a:srgbClr val="FFFFFF"/>
              </a:solidFill>
              <a:latin typeface="Arial" panose="020B0604020202020204" pitchFamily="34" charset="0"/>
              <a:ea typeface="黑体" panose="02010609060101010101" pitchFamily="49" charset="-122"/>
            </a:endParaRPr>
          </a:p>
        </p:txBody>
      </p:sp>
      <p:sp>
        <p:nvSpPr>
          <p:cNvPr id="9" name="Footer Placeholder 8"/>
          <p:cNvSpPr>
            <a:spLocks noGrp="1"/>
          </p:cNvSpPr>
          <p:nvPr>
            <p:ph type="ftr" sz="quarter" idx="12"/>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srgbClr val="172B4B">
                  <a:tint val="20000"/>
                </a:srgbClr>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Content Placeholder 2"/>
          <p:cNvSpPr>
            <a:spLocks noGrp="1"/>
          </p:cNvSpPr>
          <p:nvPr>
            <p:ph idx="1"/>
          </p:nvPr>
        </p:nvSpPr>
        <p:spPr>
          <a:xfrm>
            <a:off x="457207" y="1200150"/>
            <a:ext cx="8229600" cy="3394472"/>
          </a:xfrm>
          <a:prstGeom prst="rect">
            <a:avLst/>
          </a:prstGeom>
        </p:spPr>
        <p:txBody>
          <a:bodyPr lIns="91369" tIns="45682" rIns="91369" bIns="45682"/>
          <a:lstStyle>
            <a:lvl5pPr>
              <a:defRPr/>
            </a:lvl5pPr>
            <a:lvl6pPr>
              <a:defRPr/>
            </a:lvl6pPr>
            <a:lvl7pPr>
              <a:defRPr/>
            </a:lvl7pPr>
            <a:lvl8pPr>
              <a:defRPr/>
            </a:lvl8pPr>
            <a:lvl9pPr>
              <a:buFont typeface="Arial" panose="020B0604020202020204" pitchFamily="34" charset="0"/>
              <a:buChar char="•"/>
              <a:defRPr/>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0"/>
            <a:ext cx="7772400" cy="1878806"/>
          </a:xfrm>
          <a:prstGeom prst="rect">
            <a:avLst/>
          </a:prstGeom>
        </p:spPr>
        <p:txBody>
          <a:bodyPr lIns="91369" tIns="45682" rIns="91369" bIns="45682" anchor="b"/>
          <a:lstStyle>
            <a:lvl1pPr algn="ctr" defTabSz="91313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722313" y="3051577"/>
            <a:ext cx="7772400" cy="848915"/>
          </a:xfrm>
          <a:prstGeom prst="rect">
            <a:avLst/>
          </a:prstGeom>
        </p:spPr>
        <p:txBody>
          <a:bodyPr lIns="91369" tIns="45682" rIns="91369" bIns="45682" anchor="t"/>
          <a:lstStyle>
            <a:lvl1pPr marL="0" indent="0" algn="ctr">
              <a:buNone/>
              <a:defRPr sz="2000">
                <a:solidFill>
                  <a:schemeClr val="tx1">
                    <a:tint val="75000"/>
                  </a:schemeClr>
                </a:solidFill>
              </a:defRPr>
            </a:lvl1pPr>
            <a:lvl2pPr marL="456565" indent="0">
              <a:buNone/>
              <a:defRPr sz="1800">
                <a:solidFill>
                  <a:schemeClr val="tx1">
                    <a:tint val="75000"/>
                  </a:schemeClr>
                </a:solidFill>
              </a:defRPr>
            </a:lvl2pPr>
            <a:lvl3pPr marL="913765" indent="0">
              <a:buNone/>
              <a:defRPr sz="1600">
                <a:solidFill>
                  <a:schemeClr val="tx1">
                    <a:tint val="75000"/>
                  </a:schemeClr>
                </a:solidFill>
              </a:defRPr>
            </a:lvl3pPr>
            <a:lvl4pPr marL="1370330" indent="0">
              <a:buNone/>
              <a:defRPr sz="1400">
                <a:solidFill>
                  <a:schemeClr val="tx1">
                    <a:tint val="75000"/>
                  </a:schemeClr>
                </a:solidFill>
              </a:defRPr>
            </a:lvl4pPr>
            <a:lvl5pPr marL="1827530" indent="0">
              <a:buNone/>
              <a:defRPr sz="1400">
                <a:solidFill>
                  <a:schemeClr val="tx1">
                    <a:tint val="75000"/>
                  </a:schemeClr>
                </a:solidFill>
              </a:defRPr>
            </a:lvl5pPr>
            <a:lvl6pPr marL="2284095" indent="0">
              <a:buNone/>
              <a:defRPr sz="1400">
                <a:solidFill>
                  <a:schemeClr val="tx1">
                    <a:tint val="75000"/>
                  </a:schemeClr>
                </a:solidFill>
              </a:defRPr>
            </a:lvl6pPr>
            <a:lvl7pPr marL="2741295" indent="0">
              <a:buNone/>
              <a:defRPr sz="1400">
                <a:solidFill>
                  <a:schemeClr val="tx1">
                    <a:tint val="75000"/>
                  </a:schemeClr>
                </a:solidFill>
              </a:defRPr>
            </a:lvl7pPr>
            <a:lvl8pPr marL="3197860" indent="0">
              <a:buNone/>
              <a:defRPr sz="1400">
                <a:solidFill>
                  <a:schemeClr val="tx1">
                    <a:tint val="75000"/>
                  </a:schemeClr>
                </a:solidFill>
              </a:defRPr>
            </a:lvl8pPr>
            <a:lvl9pPr marL="365506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7" name="Oval 6"/>
          <p:cNvSpPr/>
          <p:nvPr/>
        </p:nvSpPr>
        <p:spPr>
          <a:xfrm>
            <a:off x="4495807"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8" name="Oval 7"/>
          <p:cNvSpPr/>
          <p:nvPr/>
        </p:nvSpPr>
        <p:spPr>
          <a:xfrm>
            <a:off x="4695825"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9" name="Oval 8"/>
          <p:cNvSpPr/>
          <p:nvPr/>
        </p:nvSpPr>
        <p:spPr>
          <a:xfrm>
            <a:off x="4296730"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Tree>
  </p:cSld>
  <p:clrMapOvr>
    <a:masterClrMapping/>
  </p:clrMapOvr>
  <p:transition spd="slow" advTm="1000">
    <p:push dir="u"/>
    <p:sndAc>
      <p:stSnd>
        <p:snd r:embed="rId1" name="当我们同在一起.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a:p>
        </p:txBody>
      </p:sp>
      <p:sp>
        <p:nvSpPr>
          <p:cNvPr id="4" name="Content Placeholder 3"/>
          <p:cNvSpPr>
            <a:spLocks noGrp="1"/>
          </p:cNvSpPr>
          <p:nvPr>
            <p:ph sz="half" idx="2"/>
          </p:nvPr>
        </p:nvSpPr>
        <p:spPr>
          <a:xfrm>
            <a:off x="4648200" y="1200150"/>
            <a:ext cx="4038600" cy="3394472"/>
          </a:xfrm>
          <a:prstGeom prst="rect">
            <a:avLst/>
          </a:prstGeom>
        </p:spPr>
        <p:txBody>
          <a:bodyPr lIns="91369" tIns="45682" rIns="91369" bIns="45682"/>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9" name="Content Placeholder 8"/>
          <p:cNvSpPr>
            <a:spLocks noGrp="1"/>
          </p:cNvSpPr>
          <p:nvPr>
            <p:ph sz="quarter" idx="13"/>
          </p:nvPr>
        </p:nvSpPr>
        <p:spPr>
          <a:xfrm>
            <a:off x="365760" y="1200150"/>
            <a:ext cx="4041648" cy="339471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p:transition spd="slow" advTm="1000">
    <p:push dir="u"/>
    <p:sndAc>
      <p:stSnd>
        <p:snd r:embed="rId1" name="当我们同在一起.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200157"/>
            <a:ext cx="4040188"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5" name="Text Placeholder 4"/>
          <p:cNvSpPr>
            <a:spLocks noGrp="1"/>
          </p:cNvSpPr>
          <p:nvPr>
            <p:ph type="body" sz="quarter" idx="3"/>
          </p:nvPr>
        </p:nvSpPr>
        <p:spPr>
          <a:xfrm>
            <a:off x="4648205" y="1200157"/>
            <a:ext cx="4041775"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8" name="Footer Placeholder 7"/>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9" name="Slide Number Placeholder 8"/>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
        <p:nvSpPr>
          <p:cNvPr id="11" name="Content Placeholder 10"/>
          <p:cNvSpPr>
            <a:spLocks noGrp="1"/>
          </p:cNvSpPr>
          <p:nvPr>
            <p:ph sz="quarter" idx="13"/>
          </p:nvPr>
        </p:nvSpPr>
        <p:spPr>
          <a:xfrm>
            <a:off x="457200" y="1659636"/>
            <a:ext cx="4041648" cy="2935224"/>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12"/>
          <p:cNvSpPr>
            <a:spLocks noGrp="1"/>
          </p:cNvSpPr>
          <p:nvPr>
            <p:ph sz="quarter" idx="14"/>
          </p:nvPr>
        </p:nvSpPr>
        <p:spPr>
          <a:xfrm>
            <a:off x="4672584" y="1659637"/>
            <a:ext cx="4041648" cy="293489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spd="slow" advTm="1000">
    <p:push dir="u"/>
    <p:sndAc>
      <p:stSnd>
        <p:snd r:embed="rId1" name="当我们同在一起.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Date Placeholder 2"/>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4" name="Footer Placeholder 3"/>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5" name="Slide Number Placeholder 4"/>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8664A794-F13B-4BD1-8B92-6D141310C03C}" type="datetime1">
              <a:rPr lang="zh-CN" altLang="en-US" smtClean="0"/>
              <a:t>2020/7/11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92" y="200025"/>
            <a:ext cx="3008313" cy="1571625"/>
          </a:xfrm>
          <a:prstGeom prst="rect">
            <a:avLst/>
          </a:prstGeom>
        </p:spPr>
        <p:txBody>
          <a:bodyPr lIns="91369" tIns="45682" rIns="91369" bIns="45682"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a:t>单击此处编辑母版标题样式</a:t>
            </a:r>
            <a:endParaRPr lang="en-US" dirty="0"/>
          </a:p>
        </p:txBody>
      </p:sp>
      <p:sp>
        <p:nvSpPr>
          <p:cNvPr id="3" name="Content Placeholder 2"/>
          <p:cNvSpPr>
            <a:spLocks noGrp="1"/>
          </p:cNvSpPr>
          <p:nvPr>
            <p:ph idx="1"/>
          </p:nvPr>
        </p:nvSpPr>
        <p:spPr>
          <a:xfrm>
            <a:off x="719144" y="204792"/>
            <a:ext cx="4995863" cy="4389835"/>
          </a:xfrm>
          <a:prstGeom prst="rect">
            <a:avLst/>
          </a:prstGeom>
        </p:spPr>
        <p:txBody>
          <a:bodyPr lIns="91369" tIns="45682" rIns="91369" bIns="4568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907092" y="1828800"/>
            <a:ext cx="3008313" cy="2765822"/>
          </a:xfrm>
          <a:prstGeom prst="rect">
            <a:avLst/>
          </a:prstGeom>
        </p:spPr>
        <p:txBody>
          <a:bodyPr lIns="91369" tIns="45682" rIns="91369" bIns="45682">
            <a:normAutofit/>
          </a:bodyPr>
          <a:lstStyle>
            <a:lvl1pPr marL="0" indent="0" algn="ctr">
              <a:lnSpc>
                <a:spcPct val="125000"/>
              </a:lnSpc>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4"/>
            <a:ext cx="5711824" cy="671513"/>
          </a:xfrm>
          <a:prstGeom prst="rect">
            <a:avLst/>
          </a:prstGeom>
        </p:spPr>
        <p:txBody>
          <a:bodyPr lIns="91369" tIns="45682" rIns="91369" bIns="45682" anchor="b"/>
          <a:lstStyle>
            <a:lvl1pPr algn="ctr">
              <a:lnSpc>
                <a:spcPct val="100000"/>
              </a:lnSpc>
              <a:defRPr sz="28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1508128" y="857250"/>
            <a:ext cx="6054724" cy="3405783"/>
          </a:xfrm>
          <a:prstGeom prst="rect">
            <a:avLst/>
          </a:prstGeom>
          <a:ln w="76200">
            <a:solidFill>
              <a:schemeClr val="bg1"/>
            </a:solidFill>
          </a:ln>
          <a:effectLst>
            <a:outerShdw blurRad="88900" dist="50800" dir="5400000" algn="ctr" rotWithShape="0">
              <a:srgbClr val="000000">
                <a:alpha val="25000"/>
              </a:srgbClr>
            </a:outerShdw>
          </a:effectLst>
        </p:spPr>
        <p:txBody>
          <a:bodyPr lIns="91369" tIns="45682" rIns="91369" bIns="45682" anchor="t"/>
          <a:lstStyle>
            <a:lvl1pPr marL="0" indent="0" algn="ctr">
              <a:buNone/>
              <a:defRPr sz="3200"/>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1295" indent="0">
              <a:buNone/>
              <a:defRPr sz="2000"/>
            </a:lvl7pPr>
            <a:lvl8pPr marL="3197860" indent="0">
              <a:buNone/>
              <a:defRPr sz="2000"/>
            </a:lvl8pPr>
            <a:lvl9pPr marL="365506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679576" y="4357688"/>
            <a:ext cx="5711824" cy="400050"/>
          </a:xfrm>
          <a:prstGeom prst="rect">
            <a:avLst/>
          </a:prstGeom>
        </p:spPr>
        <p:txBody>
          <a:bodyPr lIns="91369" tIns="45682" rIns="91369" bIns="45682">
            <a:normAutofit/>
          </a:bodyPr>
          <a:lstStyle>
            <a:lvl1pPr marL="0" indent="0" algn="ctr">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1200150"/>
            <a:ext cx="8229600" cy="3394472"/>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5"/>
            <a:ext cx="2057400" cy="4388644"/>
          </a:xfrm>
          <a:prstGeom prst="rect">
            <a:avLst/>
          </a:prstGeom>
        </p:spPr>
        <p:txBody>
          <a:bodyPr vert="eaVert"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205985"/>
            <a:ext cx="6019800" cy="4388644"/>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t>7/11/2020</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6986C73-B1A7-4DCC-978C-71CC70A15F99}" type="datetime1">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395536" y="4869656"/>
            <a:ext cx="2133600" cy="273844"/>
          </a:xfrm>
          <a:prstGeom prst="rect">
            <a:avLst/>
          </a:prstGeom>
        </p:spPr>
        <p:txBody>
          <a:bodyPr/>
          <a:lstStyle/>
          <a:p>
            <a:fld id="{16FE5284-1689-4DF1-993E-E5CA5BBE382D}" type="datetime1">
              <a:rPr lang="zh-CN" altLang="en-US" smtClean="0"/>
              <a:t>2020/7/11</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395536" y="4869656"/>
            <a:ext cx="2133600" cy="273844"/>
          </a:xfrm>
          <a:prstGeom prst="rect">
            <a:avLst/>
          </a:prstGeom>
        </p:spPr>
        <p:txBody>
          <a:bodyPr/>
          <a:lstStyle/>
          <a:p>
            <a:fld id="{A40A836C-9314-492F-B2D6-4249EB0DCD52}" type="datetime1">
              <a:rPr lang="zh-CN" altLang="en-US" smtClean="0"/>
              <a:t>2020/7/11</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95536" y="4869656"/>
            <a:ext cx="2133600" cy="273844"/>
          </a:xfrm>
          <a:prstGeom prst="rect">
            <a:avLst/>
          </a:prstGeom>
        </p:spPr>
        <p:txBody>
          <a:bodyPr/>
          <a:lstStyle/>
          <a:p>
            <a:fld id="{52788A67-6FF5-459A-B9C9-D05A2E432E21}" type="datetime1">
              <a:rPr lang="zh-CN" altLang="en-US" smtClean="0"/>
              <a:t>2020/7/11</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689B7FDA-6A27-4C2B-A4B9-19B843989316}" type="datetime1">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87D00A8-6515-43DA-9871-0CC018F44E26}" type="datetime1">
              <a:rPr lang="zh-CN" altLang="en-US" smtClean="0"/>
              <a:t>2020/7/11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p:transition spd="slow" advTm="1000">
    <p:push dir="u"/>
    <p:sndAc>
      <p:stSnd>
        <p:snd r:embed="rId1" name="当我们同在一起.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audio" Target="../media/audio1.wav"/><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2" descr="E:\0000000我图PPT\03.20\亲子乐园\亲子乐园副本.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E:\0000000我图PPT\03.20\亲子乐园\34.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userDrawn="1"/>
        </p:nvSpPr>
        <p:spPr>
          <a:xfrm>
            <a:off x="481092" y="195486"/>
            <a:ext cx="2749471" cy="400110"/>
          </a:xfrm>
          <a:prstGeom prst="rect">
            <a:avLst/>
          </a:prstGeom>
          <a:noFill/>
        </p:spPr>
        <p:txBody>
          <a:bodyPr wrap="none">
            <a:spAutoFit/>
          </a:bodyPr>
          <a:lstStyle/>
          <a:p>
            <a:pPr algn="l"/>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点击添加相关文字标题</a:t>
            </a:r>
          </a:p>
        </p:txBody>
      </p:sp>
      <p:pic>
        <p:nvPicPr>
          <p:cNvPr id="10243" name="Picture 3" descr="E:\0000000我图PPT\00001PNG素材\儿童卡通\大风车.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956376" y="-23415"/>
            <a:ext cx="1081981" cy="108299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ransition spd="slow" advTm="1000">
    <p:push dir="u"/>
    <p:sndAc>
      <p:stSnd>
        <p:snd r:embed="rId14" name="当我们同在一起.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1000" fill="hold"/>
                                        <p:tgtEl>
                                          <p:spTgt spid="10243"/>
                                        </p:tgtEl>
                                        <p:attrNameLst>
                                          <p:attrName>ppt_x</p:attrName>
                                        </p:attrNameLst>
                                      </p:cBhvr>
                                      <p:tavLst>
                                        <p:tav tm="0">
                                          <p:val>
                                            <p:strVal val="1+#ppt_w/2"/>
                                          </p:val>
                                        </p:tav>
                                        <p:tav tm="100000">
                                          <p:val>
                                            <p:strVal val="#ppt_x"/>
                                          </p:val>
                                        </p:tav>
                                      </p:tavLst>
                                    </p:anim>
                                    <p:anim calcmode="lin" valueType="num">
                                      <p:cBhvr additive="base">
                                        <p:cTn id="12" dur="1000" fill="hold"/>
                                        <p:tgtEl>
                                          <p:spTgt spid="10243"/>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1000" fill="hold"/>
                                        <p:tgtEl>
                                          <p:spTgt spid="102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00">
    <p:push dir="u"/>
    <p:sndAc>
      <p:stSnd>
        <p:snd r:embed="rId13" name="当我们同在一起.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95000"/>
          </a:schemeClr>
        </a:solidFill>
        <a:effectLst/>
      </p:bgPr>
    </p:bg>
    <p:spTree>
      <p:nvGrpSpPr>
        <p:cNvPr id="1" name=""/>
        <p:cNvGrpSpPr/>
        <p:nvPr/>
      </p:nvGrpSpPr>
      <p:grpSpPr>
        <a:xfrm>
          <a:off x="0" y="0"/>
          <a:ext cx="0" cy="0"/>
          <a:chOff x="0" y="0"/>
          <a:chExt cx="0" cy="0"/>
        </a:xfrm>
      </p:grpSpPr>
      <p:pic>
        <p:nvPicPr>
          <p:cNvPr id="2" name="Picture 2" descr="E:\0000000我图PPT\03.20\亲子乐园\亲子乐园副本.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0000000我图PPT\03.20\亲子乐园\34.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advTm="1000">
    <p:push dir="u"/>
    <p:sndAc>
      <p:stSnd>
        <p:snd r:embed="rId15" name="当我们同在一起.wav"/>
      </p:stSnd>
    </p:sndAc>
  </p:transition>
  <p:txStyles>
    <p:titleStyle>
      <a:lvl1pPr algn="ctr" defTabSz="913130" rtl="0" eaLnBrk="1" latinLnBrk="0" hangingPunct="1">
        <a:lnSpc>
          <a:spcPts val="5795"/>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313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315" indent="-28575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236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59893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613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2695"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6989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646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366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765" algn="l" defTabSz="913130" rtl="0" eaLnBrk="1" latinLnBrk="0" hangingPunct="1">
        <a:defRPr sz="1800" kern="1200">
          <a:solidFill>
            <a:schemeClr val="tx1"/>
          </a:solidFill>
          <a:latin typeface="+mn-lt"/>
          <a:ea typeface="+mn-ea"/>
          <a:cs typeface="+mn-cs"/>
        </a:defRPr>
      </a:lvl3pPr>
      <a:lvl4pPr marL="1370330" algn="l" defTabSz="913130" rtl="0" eaLnBrk="1" latinLnBrk="0" hangingPunct="1">
        <a:defRPr sz="1800" kern="1200">
          <a:solidFill>
            <a:schemeClr val="tx1"/>
          </a:solidFill>
          <a:latin typeface="+mn-lt"/>
          <a:ea typeface="+mn-ea"/>
          <a:cs typeface="+mn-cs"/>
        </a:defRPr>
      </a:lvl4pPr>
      <a:lvl5pPr marL="1827530" algn="l" defTabSz="913130" rtl="0" eaLnBrk="1" latinLnBrk="0" hangingPunct="1">
        <a:defRPr sz="1800" kern="1200">
          <a:solidFill>
            <a:schemeClr val="tx1"/>
          </a:solidFill>
          <a:latin typeface="+mn-lt"/>
          <a:ea typeface="+mn-ea"/>
          <a:cs typeface="+mn-cs"/>
        </a:defRPr>
      </a:lvl5pPr>
      <a:lvl6pPr marL="2284095" algn="l" defTabSz="913130" rtl="0" eaLnBrk="1" latinLnBrk="0" hangingPunct="1">
        <a:defRPr sz="1800" kern="1200">
          <a:solidFill>
            <a:schemeClr val="tx1"/>
          </a:solidFill>
          <a:latin typeface="+mn-lt"/>
          <a:ea typeface="+mn-ea"/>
          <a:cs typeface="+mn-cs"/>
        </a:defRPr>
      </a:lvl6pPr>
      <a:lvl7pPr marL="2741295" algn="l" defTabSz="913130" rtl="0" eaLnBrk="1" latinLnBrk="0" hangingPunct="1">
        <a:defRPr sz="1800" kern="1200">
          <a:solidFill>
            <a:schemeClr val="tx1"/>
          </a:solidFill>
          <a:latin typeface="+mn-lt"/>
          <a:ea typeface="+mn-ea"/>
          <a:cs typeface="+mn-cs"/>
        </a:defRPr>
      </a:lvl7pPr>
      <a:lvl8pPr marL="3197860" algn="l" defTabSz="913130" rtl="0" eaLnBrk="1" latinLnBrk="0" hangingPunct="1">
        <a:defRPr sz="1800" kern="1200">
          <a:solidFill>
            <a:schemeClr val="tx1"/>
          </a:solidFill>
          <a:latin typeface="+mn-lt"/>
          <a:ea typeface="+mn-ea"/>
          <a:cs typeface="+mn-cs"/>
        </a:defRPr>
      </a:lvl8pPr>
      <a:lvl9pPr marL="3655060"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2.png"/><Relationship Id="rId10" Type="http://schemas.openxmlformats.org/officeDocument/2006/relationships/image" Target="../media/image10.gif"/><Relationship Id="rId4" Type="http://schemas.openxmlformats.org/officeDocument/2006/relationships/image" Target="../media/image5.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50.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710054"/>
            <a:ext cx="8640960" cy="58346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1" y="31790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3101" y="1524503"/>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7847673" y="320687"/>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437441" y="383878"/>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7DB4C83-D2D2-4267-96D0-D92F734D91E4}"/>
              </a:ext>
            </a:extLst>
          </p:cNvPr>
          <p:cNvSpPr txBox="1"/>
          <p:nvPr/>
        </p:nvSpPr>
        <p:spPr>
          <a:xfrm>
            <a:off x="2547077" y="3176406"/>
            <a:ext cx="3933696" cy="461665"/>
          </a:xfrm>
          <a:prstGeom prst="rect">
            <a:avLst/>
          </a:prstGeom>
          <a:solidFill>
            <a:schemeClr val="bg1"/>
          </a:solidFill>
        </p:spPr>
        <p:txBody>
          <a:bodyPr wrap="square" rtlCol="0">
            <a:spAutoFit/>
          </a:bodyPr>
          <a:lstStyle/>
          <a:p>
            <a:r>
              <a:rPr lang="en-US" altLang="zh-CN" sz="2400" b="1" dirty="0">
                <a:latin typeface="Times" panose="02020603050405020304" pitchFamily="18" charset="0"/>
                <a:cs typeface="Times" panose="02020603050405020304" pitchFamily="18" charset="0"/>
              </a:rPr>
              <a:t>GVCN: </a:t>
            </a:r>
            <a:r>
              <a:rPr lang="en-US" altLang="zh-CN" sz="2400" b="1" dirty="0" err="1" smtClean="0">
                <a:latin typeface="Times" panose="02020603050405020304" pitchFamily="18" charset="0"/>
                <a:cs typeface="Times" panose="02020603050405020304" pitchFamily="18" charset="0"/>
              </a:rPr>
              <a:t>Ngô</a:t>
            </a:r>
            <a:r>
              <a:rPr lang="en-US" altLang="zh-CN" sz="2400" b="1" dirty="0" smtClean="0">
                <a:latin typeface="Times" panose="02020603050405020304" pitchFamily="18" charset="0"/>
                <a:cs typeface="Times" panose="02020603050405020304" pitchFamily="18" charset="0"/>
              </a:rPr>
              <a:t> </a:t>
            </a:r>
            <a:r>
              <a:rPr lang="en-US" altLang="zh-CN" sz="2400" b="1" dirty="0" err="1" smtClean="0">
                <a:latin typeface="Times" panose="02020603050405020304" pitchFamily="18" charset="0"/>
                <a:cs typeface="Times" panose="02020603050405020304" pitchFamily="18" charset="0"/>
              </a:rPr>
              <a:t>Thị</a:t>
            </a:r>
            <a:r>
              <a:rPr lang="en-US" altLang="zh-CN" sz="2400" b="1" dirty="0" smtClean="0">
                <a:latin typeface="Times" panose="02020603050405020304" pitchFamily="18" charset="0"/>
                <a:cs typeface="Times" panose="02020603050405020304" pitchFamily="18" charset="0"/>
              </a:rPr>
              <a:t> </a:t>
            </a:r>
            <a:r>
              <a:rPr lang="en-US" altLang="zh-CN" sz="2400" b="1" dirty="0" err="1" smtClean="0">
                <a:latin typeface="Times" panose="02020603050405020304" pitchFamily="18" charset="0"/>
                <a:cs typeface="Times" panose="02020603050405020304" pitchFamily="18" charset="0"/>
              </a:rPr>
              <a:t>Tuyết</a:t>
            </a:r>
            <a:endParaRPr lang="zh-CN" altLang="en-US" sz="2400" b="1" dirty="0">
              <a:latin typeface="Times" panose="02020603050405020304" pitchFamily="18" charset="0"/>
              <a:cs typeface="Times" panose="02020603050405020304" pitchFamily="18" charset="0"/>
            </a:endParaRPr>
          </a:p>
        </p:txBody>
      </p:sp>
      <p:sp>
        <p:nvSpPr>
          <p:cNvPr id="12" name="WordArt 12">
            <a:extLst>
              <a:ext uri="{FF2B5EF4-FFF2-40B4-BE49-F238E27FC236}">
                <a16:creationId xmlns:a16="http://schemas.microsoft.com/office/drawing/2014/main" id="{75A8113B-F4A6-49ED-BDBA-230175A6C813}"/>
              </a:ext>
            </a:extLst>
          </p:cNvPr>
          <p:cNvSpPr>
            <a:spLocks noChangeArrowheads="1" noChangeShapeType="1" noTextEdit="1"/>
          </p:cNvSpPr>
          <p:nvPr/>
        </p:nvSpPr>
        <p:spPr bwMode="auto">
          <a:xfrm>
            <a:off x="1824392" y="1182984"/>
            <a:ext cx="5304167" cy="1637606"/>
          </a:xfrm>
          <a:prstGeom prst="rect">
            <a:avLst/>
          </a:prstGeom>
        </p:spPr>
        <p:txBody>
          <a:bodyPr wrap="none" fromWordArt="1">
            <a:prstTxWarp prst="textFadeUp">
              <a:avLst>
                <a:gd name="adj" fmla="val 9991"/>
              </a:avLst>
            </a:prstTxWarp>
          </a:bodyPr>
          <a:lstStyle/>
          <a:p>
            <a:pPr algn="ctr"/>
            <a:r>
              <a:rPr lang="en-US" sz="2000" b="1" i="1" kern="10" dirty="0">
                <a:ln w="12700">
                  <a:solidFill>
                    <a:srgbClr val="FF3300"/>
                  </a:solidFill>
                  <a:round/>
                  <a:headEnd/>
                  <a:tailEnd/>
                </a:ln>
                <a:solidFill>
                  <a:srgbClr val="FFFF00"/>
                </a:solidFill>
                <a:effectLst>
                  <a:outerShdw dist="35921" dir="2700000" sy="50000" rotWithShape="0">
                    <a:srgbClr val="875B0D">
                      <a:alpha val="70000"/>
                    </a:srgbClr>
                  </a:outerShdw>
                </a:effectLst>
                <a:latin typeface="Times New Roman"/>
                <a:cs typeface="Times New Roman"/>
              </a:rPr>
              <a:t>HỌP PHỤ HUYNH</a:t>
            </a:r>
          </a:p>
          <a:p>
            <a:pPr algn="ctr"/>
            <a:r>
              <a:rPr lang="en-US" sz="2000" b="1" i="1" kern="10" dirty="0">
                <a:ln w="12700">
                  <a:solidFill>
                    <a:srgbClr val="FF3300"/>
                  </a:solidFill>
                  <a:round/>
                  <a:headEnd/>
                  <a:tailEnd/>
                </a:ln>
                <a:solidFill>
                  <a:srgbClr val="FF0000"/>
                </a:solidFill>
                <a:effectLst>
                  <a:outerShdw dist="35921" dir="2700000" sy="50000" rotWithShape="0">
                    <a:srgbClr val="875B0D">
                      <a:alpha val="70000"/>
                    </a:srgbClr>
                  </a:outerShdw>
                </a:effectLst>
                <a:latin typeface="Times New Roman"/>
                <a:cs typeface="Times New Roman"/>
              </a:rPr>
              <a:t>LỚP </a:t>
            </a:r>
            <a:r>
              <a:rPr lang="en-US" sz="2000" b="1" i="1" kern="10" dirty="0" smtClean="0">
                <a:ln w="12700">
                  <a:solidFill>
                    <a:srgbClr val="FF3300"/>
                  </a:solidFill>
                  <a:round/>
                  <a:headEnd/>
                  <a:tailEnd/>
                </a:ln>
                <a:solidFill>
                  <a:srgbClr val="FF0000"/>
                </a:solidFill>
                <a:effectLst>
                  <a:outerShdw dist="35921" dir="2700000" sy="50000" rotWithShape="0">
                    <a:srgbClr val="875B0D">
                      <a:alpha val="70000"/>
                    </a:srgbClr>
                  </a:outerShdw>
                </a:effectLst>
                <a:latin typeface="Times New Roman"/>
                <a:cs typeface="Times New Roman"/>
              </a:rPr>
              <a:t>7A2</a:t>
            </a:r>
            <a:endParaRPr lang="en-US" sz="2000" b="1" i="1" kern="10" dirty="0">
              <a:ln w="12700">
                <a:solidFill>
                  <a:srgbClr val="FF3300"/>
                </a:solidFill>
                <a:round/>
                <a:headEnd/>
                <a:tailEnd/>
              </a:ln>
              <a:solidFill>
                <a:srgbClr val="FF0000"/>
              </a:solidFill>
              <a:effectLst>
                <a:outerShdw dist="35921" dir="2700000" sy="50000" rotWithShape="0">
                  <a:srgbClr val="875B0D">
                    <a:alpha val="70000"/>
                  </a:srgbClr>
                </a:outerShdw>
              </a:effectLst>
              <a:latin typeface="Times New Roman"/>
              <a:cs typeface="Times New Roman"/>
            </a:endParaRPr>
          </a:p>
        </p:txBody>
      </p:sp>
      <p:sp>
        <p:nvSpPr>
          <p:cNvPr id="13" name="WordArt 13">
            <a:extLst>
              <a:ext uri="{FF2B5EF4-FFF2-40B4-BE49-F238E27FC236}">
                <a16:creationId xmlns:a16="http://schemas.microsoft.com/office/drawing/2014/main" id="{EB7CE7DC-BDFC-4D59-951A-EEDCF47E4D94}"/>
              </a:ext>
            </a:extLst>
          </p:cNvPr>
          <p:cNvSpPr>
            <a:spLocks noChangeArrowheads="1" noChangeShapeType="1" noTextEdit="1"/>
          </p:cNvSpPr>
          <p:nvPr/>
        </p:nvSpPr>
        <p:spPr bwMode="auto">
          <a:xfrm>
            <a:off x="1062774" y="316429"/>
            <a:ext cx="6924990" cy="4418012"/>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492087"/>
              </a:avLst>
            </a:prstTxWarp>
          </a:bodyPr>
          <a:lstStyle/>
          <a:p>
            <a:pPr algn="ctr"/>
            <a:r>
              <a:rPr lang="en-US" sz="3600" b="1" i="1" kern="10" dirty="0" err="1">
                <a:ln w="9525">
                  <a:solidFill>
                    <a:srgbClr val="FF0000"/>
                  </a:solidFill>
                  <a:round/>
                  <a:headEnd/>
                  <a:tailEnd/>
                </a:ln>
                <a:solidFill>
                  <a:srgbClr val="0066FF"/>
                </a:solidFill>
                <a:latin typeface="Times New Roman"/>
                <a:cs typeface="Times New Roman"/>
              </a:rPr>
              <a:t>NHIỆT</a:t>
            </a:r>
            <a:r>
              <a:rPr lang="en-US" sz="3600" b="1" i="1" kern="10" dirty="0">
                <a:ln w="9525">
                  <a:solidFill>
                    <a:srgbClr val="FF0000"/>
                  </a:solidFill>
                  <a:round/>
                  <a:headEnd/>
                  <a:tailEnd/>
                </a:ln>
                <a:solidFill>
                  <a:srgbClr val="0066FF"/>
                </a:solidFill>
                <a:latin typeface="Times New Roman"/>
                <a:cs typeface="Times New Roman"/>
              </a:rPr>
              <a:t> </a:t>
            </a:r>
            <a:r>
              <a:rPr lang="en-US" sz="3600" b="1" i="1" kern="10" dirty="0" err="1">
                <a:ln w="9525">
                  <a:solidFill>
                    <a:srgbClr val="FF0000"/>
                  </a:solidFill>
                  <a:round/>
                  <a:headEnd/>
                  <a:tailEnd/>
                </a:ln>
                <a:solidFill>
                  <a:srgbClr val="0066FF"/>
                </a:solidFill>
                <a:latin typeface="Times New Roman"/>
                <a:cs typeface="Times New Roman"/>
              </a:rPr>
              <a:t>LIỆT</a:t>
            </a:r>
            <a:r>
              <a:rPr lang="en-US" sz="3600" b="1" i="1" kern="10" dirty="0">
                <a:ln w="9525">
                  <a:solidFill>
                    <a:srgbClr val="FF0000"/>
                  </a:solidFill>
                  <a:round/>
                  <a:headEnd/>
                  <a:tailEnd/>
                </a:ln>
                <a:solidFill>
                  <a:srgbClr val="0066FF"/>
                </a:solidFill>
                <a:latin typeface="Times New Roman"/>
                <a:cs typeface="Times New Roman"/>
              </a:rPr>
              <a:t> </a:t>
            </a:r>
            <a:r>
              <a:rPr lang="en-US" sz="3600" b="1" i="1" kern="10" dirty="0" err="1">
                <a:ln w="9525">
                  <a:solidFill>
                    <a:srgbClr val="FF0000"/>
                  </a:solidFill>
                  <a:round/>
                  <a:headEnd/>
                  <a:tailEnd/>
                </a:ln>
                <a:solidFill>
                  <a:srgbClr val="0066FF"/>
                </a:solidFill>
                <a:latin typeface="Times New Roman"/>
                <a:cs typeface="Times New Roman"/>
              </a:rPr>
              <a:t>CHÀO</a:t>
            </a:r>
            <a:r>
              <a:rPr lang="en-US" sz="3600" b="1" i="1" kern="10" dirty="0">
                <a:ln w="9525">
                  <a:solidFill>
                    <a:srgbClr val="FF0000"/>
                  </a:solidFill>
                  <a:round/>
                  <a:headEnd/>
                  <a:tailEnd/>
                </a:ln>
                <a:solidFill>
                  <a:srgbClr val="0066FF"/>
                </a:solidFill>
                <a:latin typeface="Times New Roman"/>
                <a:cs typeface="Times New Roman"/>
              </a:rPr>
              <a:t> </a:t>
            </a:r>
            <a:r>
              <a:rPr lang="en-US" sz="3600" b="1" i="1" kern="10" dirty="0" err="1">
                <a:ln w="9525">
                  <a:solidFill>
                    <a:srgbClr val="FF0000"/>
                  </a:solidFill>
                  <a:round/>
                  <a:headEnd/>
                  <a:tailEnd/>
                </a:ln>
                <a:solidFill>
                  <a:srgbClr val="0066FF"/>
                </a:solidFill>
                <a:latin typeface="Times New Roman"/>
                <a:cs typeface="Times New Roman"/>
              </a:rPr>
              <a:t>MỪNG</a:t>
            </a:r>
            <a:r>
              <a:rPr lang="en-US" sz="3600" b="1" i="1" kern="10" dirty="0">
                <a:ln w="9525">
                  <a:solidFill>
                    <a:srgbClr val="FF0000"/>
                  </a:solidFill>
                  <a:round/>
                  <a:headEnd/>
                  <a:tailEnd/>
                </a:ln>
                <a:solidFill>
                  <a:srgbClr val="0066FF"/>
                </a:solidFill>
                <a:latin typeface="Times New Roman"/>
                <a:cs typeface="Times New Roman"/>
              </a:rPr>
              <a:t> </a:t>
            </a:r>
            <a:r>
              <a:rPr lang="en-US" sz="3600" b="1" i="1" kern="10" dirty="0" err="1">
                <a:ln w="9525">
                  <a:solidFill>
                    <a:srgbClr val="FF0000"/>
                  </a:solidFill>
                  <a:round/>
                  <a:headEnd/>
                  <a:tailEnd/>
                </a:ln>
                <a:solidFill>
                  <a:srgbClr val="0066FF"/>
                </a:solidFill>
                <a:latin typeface="Times New Roman"/>
                <a:cs typeface="Times New Roman"/>
              </a:rPr>
              <a:t>QUÝ</a:t>
            </a:r>
            <a:r>
              <a:rPr lang="en-US" sz="3600" b="1" i="1" kern="10" dirty="0">
                <a:ln w="9525">
                  <a:solidFill>
                    <a:srgbClr val="FF0000"/>
                  </a:solidFill>
                  <a:round/>
                  <a:headEnd/>
                  <a:tailEnd/>
                </a:ln>
                <a:solidFill>
                  <a:srgbClr val="0066FF"/>
                </a:solidFill>
                <a:latin typeface="Times New Roman"/>
                <a:cs typeface="Times New Roman"/>
              </a:rPr>
              <a:t> </a:t>
            </a:r>
            <a:r>
              <a:rPr lang="en-US" sz="3600" b="1" i="1" kern="10" dirty="0" err="1">
                <a:ln w="9525">
                  <a:solidFill>
                    <a:srgbClr val="FF0000"/>
                  </a:solidFill>
                  <a:round/>
                  <a:headEnd/>
                  <a:tailEnd/>
                </a:ln>
                <a:solidFill>
                  <a:srgbClr val="0066FF"/>
                </a:solidFill>
                <a:latin typeface="Times New Roman"/>
                <a:cs typeface="Times New Roman"/>
              </a:rPr>
              <a:t>PHỤ</a:t>
            </a:r>
            <a:r>
              <a:rPr lang="en-US" sz="3600" b="1" i="1" kern="10" dirty="0">
                <a:ln w="9525">
                  <a:solidFill>
                    <a:srgbClr val="FF0000"/>
                  </a:solidFill>
                  <a:round/>
                  <a:headEnd/>
                  <a:tailEnd/>
                </a:ln>
                <a:solidFill>
                  <a:srgbClr val="0066FF"/>
                </a:solidFill>
                <a:latin typeface="Times New Roman"/>
                <a:cs typeface="Times New Roman"/>
              </a:rPr>
              <a:t> HUYNH</a:t>
            </a:r>
          </a:p>
        </p:txBody>
      </p:sp>
      <p:pic>
        <p:nvPicPr>
          <p:cNvPr id="14" name="Picture 13" descr="STAR_W">
            <a:extLst>
              <a:ext uri="{FF2B5EF4-FFF2-40B4-BE49-F238E27FC236}">
                <a16:creationId xmlns:a16="http://schemas.microsoft.com/office/drawing/2014/main" id="{CDB9B501-8A6C-4F82-8B56-E289EA6E3F1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7134" y="2013933"/>
            <a:ext cx="263525" cy="2397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1STAROLL">
            <a:extLst>
              <a:ext uri="{FF2B5EF4-FFF2-40B4-BE49-F238E27FC236}">
                <a16:creationId xmlns:a16="http://schemas.microsoft.com/office/drawing/2014/main" id="{43C661B3-3DC7-496C-8CBE-55F3DF0931F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55496" y="624881"/>
            <a:ext cx="383783" cy="427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descr="STAR_W">
            <a:extLst>
              <a:ext uri="{FF2B5EF4-FFF2-40B4-BE49-F238E27FC236}">
                <a16:creationId xmlns:a16="http://schemas.microsoft.com/office/drawing/2014/main" id="{7C47E593-A16E-4418-A4F8-90C2AA0F7AA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19130" y="2094968"/>
            <a:ext cx="263525" cy="2397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DSTARS-P">
            <a:extLst>
              <a:ext uri="{FF2B5EF4-FFF2-40B4-BE49-F238E27FC236}">
                <a16:creationId xmlns:a16="http://schemas.microsoft.com/office/drawing/2014/main" id="{9ACF93BE-1626-4DCA-9B40-C2523859C5D7}"/>
              </a:ext>
            </a:extLst>
          </p:cNvPr>
          <p:cNvPicPr>
            <a:picLocks noChangeAspect="1" noChangeArrowheads="1" noCrop="1"/>
          </p:cNvPicPr>
          <p:nvPr/>
        </p:nvPicPr>
        <p:blipFill>
          <a:blip r:embed="rId11"/>
          <a:srcRect/>
          <a:stretch>
            <a:fillRect/>
          </a:stretch>
        </p:blipFill>
        <p:spPr bwMode="auto">
          <a:xfrm>
            <a:off x="6992701" y="500386"/>
            <a:ext cx="634515" cy="561149"/>
          </a:xfrm>
          <a:prstGeom prst="rect">
            <a:avLst/>
          </a:prstGeom>
          <a:noFill/>
        </p:spPr>
      </p:pic>
      <p:pic>
        <p:nvPicPr>
          <p:cNvPr id="22" name="Picture 7" descr="DSTARS-P">
            <a:extLst>
              <a:ext uri="{FF2B5EF4-FFF2-40B4-BE49-F238E27FC236}">
                <a16:creationId xmlns:a16="http://schemas.microsoft.com/office/drawing/2014/main" id="{7FD30010-4BA6-4B98-A21C-1850A05AD311}"/>
              </a:ext>
            </a:extLst>
          </p:cNvPr>
          <p:cNvPicPr>
            <a:picLocks noChangeAspect="1" noChangeArrowheads="1" noCrop="1"/>
          </p:cNvPicPr>
          <p:nvPr/>
        </p:nvPicPr>
        <p:blipFill>
          <a:blip r:embed="rId11"/>
          <a:srcRect/>
          <a:stretch>
            <a:fillRect/>
          </a:stretch>
        </p:blipFill>
        <p:spPr bwMode="auto">
          <a:xfrm>
            <a:off x="1109416" y="485210"/>
            <a:ext cx="634515" cy="561149"/>
          </a:xfrm>
          <a:prstGeom prst="rect">
            <a:avLst/>
          </a:prstGeom>
          <a:noFill/>
        </p:spPr>
      </p:pic>
      <p:pic>
        <p:nvPicPr>
          <p:cNvPr id="23" name="Picture 7" descr="DSTARS-P">
            <a:extLst>
              <a:ext uri="{FF2B5EF4-FFF2-40B4-BE49-F238E27FC236}">
                <a16:creationId xmlns:a16="http://schemas.microsoft.com/office/drawing/2014/main" id="{6D6682A1-50D2-401C-A361-D2931FA05B8C}"/>
              </a:ext>
            </a:extLst>
          </p:cNvPr>
          <p:cNvPicPr>
            <a:picLocks noChangeAspect="1" noChangeArrowheads="1" noCrop="1"/>
          </p:cNvPicPr>
          <p:nvPr/>
        </p:nvPicPr>
        <p:blipFill>
          <a:blip r:embed="rId11"/>
          <a:srcRect/>
          <a:stretch>
            <a:fillRect/>
          </a:stretch>
        </p:blipFill>
        <p:spPr bwMode="auto">
          <a:xfrm>
            <a:off x="6065154" y="1005767"/>
            <a:ext cx="634515" cy="561149"/>
          </a:xfrm>
          <a:prstGeom prst="rect">
            <a:avLst/>
          </a:prstGeom>
          <a:noFill/>
        </p:spPr>
      </p:pic>
      <p:pic>
        <p:nvPicPr>
          <p:cNvPr id="26" name="Picture 7" descr="DSTARS-P">
            <a:extLst>
              <a:ext uri="{FF2B5EF4-FFF2-40B4-BE49-F238E27FC236}">
                <a16:creationId xmlns:a16="http://schemas.microsoft.com/office/drawing/2014/main" id="{DFADB489-A705-40AE-91CC-61F7A9AD55B1}"/>
              </a:ext>
            </a:extLst>
          </p:cNvPr>
          <p:cNvPicPr>
            <a:picLocks noChangeAspect="1" noChangeArrowheads="1" noCrop="1"/>
          </p:cNvPicPr>
          <p:nvPr/>
        </p:nvPicPr>
        <p:blipFill>
          <a:blip r:embed="rId11"/>
          <a:srcRect/>
          <a:stretch>
            <a:fillRect/>
          </a:stretch>
        </p:blipFill>
        <p:spPr bwMode="auto">
          <a:xfrm>
            <a:off x="2806254" y="1043919"/>
            <a:ext cx="634515" cy="561149"/>
          </a:xfrm>
          <a:prstGeom prst="rect">
            <a:avLst/>
          </a:prstGeom>
          <a:noFill/>
        </p:spPr>
      </p:pic>
      <p:pic>
        <p:nvPicPr>
          <p:cNvPr id="28" name="Picture 7" descr="DSTARS-P">
            <a:extLst>
              <a:ext uri="{FF2B5EF4-FFF2-40B4-BE49-F238E27FC236}">
                <a16:creationId xmlns:a16="http://schemas.microsoft.com/office/drawing/2014/main" id="{562B96F3-E759-483A-A779-742F5AE16794}"/>
              </a:ext>
            </a:extLst>
          </p:cNvPr>
          <p:cNvPicPr>
            <a:picLocks noChangeAspect="1" noChangeArrowheads="1" noCrop="1"/>
          </p:cNvPicPr>
          <p:nvPr/>
        </p:nvPicPr>
        <p:blipFill>
          <a:blip r:embed="rId11"/>
          <a:srcRect/>
          <a:stretch>
            <a:fillRect/>
          </a:stretch>
        </p:blipFill>
        <p:spPr bwMode="auto">
          <a:xfrm>
            <a:off x="6577746" y="2559405"/>
            <a:ext cx="634515" cy="561149"/>
          </a:xfrm>
          <a:prstGeom prst="rect">
            <a:avLst/>
          </a:prstGeom>
          <a:noFill/>
        </p:spPr>
      </p:pic>
      <p:pic>
        <p:nvPicPr>
          <p:cNvPr id="29" name="Picture 7" descr="DSTARS-P">
            <a:extLst>
              <a:ext uri="{FF2B5EF4-FFF2-40B4-BE49-F238E27FC236}">
                <a16:creationId xmlns:a16="http://schemas.microsoft.com/office/drawing/2014/main" id="{A7E9EE0C-D893-4839-82D5-D5C887C34EE6}"/>
              </a:ext>
            </a:extLst>
          </p:cNvPr>
          <p:cNvPicPr>
            <a:picLocks noChangeAspect="1" noChangeArrowheads="1" noCrop="1"/>
          </p:cNvPicPr>
          <p:nvPr/>
        </p:nvPicPr>
        <p:blipFill>
          <a:blip r:embed="rId11"/>
          <a:srcRect/>
          <a:stretch>
            <a:fillRect/>
          </a:stretch>
        </p:blipFill>
        <p:spPr bwMode="auto">
          <a:xfrm>
            <a:off x="2352795" y="2776549"/>
            <a:ext cx="634515" cy="561149"/>
          </a:xfrm>
          <a:prstGeom prst="rect">
            <a:avLst/>
          </a:prstGeom>
          <a:noFill/>
        </p:spPr>
      </p:pic>
      <p:pic>
        <p:nvPicPr>
          <p:cNvPr id="30" name="Picture 7" descr="DSTARS-P">
            <a:extLst>
              <a:ext uri="{FF2B5EF4-FFF2-40B4-BE49-F238E27FC236}">
                <a16:creationId xmlns:a16="http://schemas.microsoft.com/office/drawing/2014/main" id="{8651C90B-A955-4209-AA6D-408AFF66A708}"/>
              </a:ext>
            </a:extLst>
          </p:cNvPr>
          <p:cNvPicPr>
            <a:picLocks noChangeAspect="1" noChangeArrowheads="1" noCrop="1"/>
          </p:cNvPicPr>
          <p:nvPr/>
        </p:nvPicPr>
        <p:blipFill>
          <a:blip r:embed="rId11"/>
          <a:srcRect/>
          <a:stretch>
            <a:fillRect/>
          </a:stretch>
        </p:blipFill>
        <p:spPr bwMode="auto">
          <a:xfrm>
            <a:off x="4474992" y="1799461"/>
            <a:ext cx="634515" cy="561149"/>
          </a:xfrm>
          <a:prstGeom prst="rect">
            <a:avLst/>
          </a:prstGeom>
          <a:noFill/>
        </p:spPr>
      </p:pic>
      <p:pic>
        <p:nvPicPr>
          <p:cNvPr id="31" name="Picture 7" descr="DSTARS-P">
            <a:extLst>
              <a:ext uri="{FF2B5EF4-FFF2-40B4-BE49-F238E27FC236}">
                <a16:creationId xmlns:a16="http://schemas.microsoft.com/office/drawing/2014/main" id="{A374EDE9-0965-4B58-8187-7887405F8AC9}"/>
              </a:ext>
            </a:extLst>
          </p:cNvPr>
          <p:cNvPicPr>
            <a:picLocks noChangeAspect="1" noChangeArrowheads="1" noCrop="1"/>
          </p:cNvPicPr>
          <p:nvPr/>
        </p:nvPicPr>
        <p:blipFill>
          <a:blip r:embed="rId11"/>
          <a:srcRect/>
          <a:stretch>
            <a:fillRect/>
          </a:stretch>
        </p:blipFill>
        <p:spPr bwMode="auto">
          <a:xfrm>
            <a:off x="3879410" y="3535626"/>
            <a:ext cx="634515" cy="561149"/>
          </a:xfrm>
          <a:prstGeom prst="rect">
            <a:avLst/>
          </a:prstGeom>
          <a:noFill/>
        </p:spPr>
      </p:pic>
      <p:pic>
        <p:nvPicPr>
          <p:cNvPr id="32" name="Picture 7" descr="DSTARS-P">
            <a:extLst>
              <a:ext uri="{FF2B5EF4-FFF2-40B4-BE49-F238E27FC236}">
                <a16:creationId xmlns:a16="http://schemas.microsoft.com/office/drawing/2014/main" id="{B24294DD-8B31-49D0-85C7-6EFA2908B7FE}"/>
              </a:ext>
            </a:extLst>
          </p:cNvPr>
          <p:cNvPicPr>
            <a:picLocks noChangeAspect="1" noChangeArrowheads="1" noCrop="1"/>
          </p:cNvPicPr>
          <p:nvPr/>
        </p:nvPicPr>
        <p:blipFill>
          <a:blip r:embed="rId11"/>
          <a:srcRect/>
          <a:stretch>
            <a:fillRect/>
          </a:stretch>
        </p:blipFill>
        <p:spPr bwMode="auto">
          <a:xfrm>
            <a:off x="634318" y="3613370"/>
            <a:ext cx="634515" cy="561149"/>
          </a:xfrm>
          <a:prstGeom prst="rect">
            <a:avLst/>
          </a:prstGeom>
          <a:noFill/>
        </p:spPr>
      </p:pic>
      <p:pic>
        <p:nvPicPr>
          <p:cNvPr id="33" name="Picture 7" descr="DSTARS-P">
            <a:extLst>
              <a:ext uri="{FF2B5EF4-FFF2-40B4-BE49-F238E27FC236}">
                <a16:creationId xmlns:a16="http://schemas.microsoft.com/office/drawing/2014/main" id="{59AA546A-1412-4D57-8FF7-17CA11FC92CC}"/>
              </a:ext>
            </a:extLst>
          </p:cNvPr>
          <p:cNvPicPr>
            <a:picLocks noChangeAspect="1" noChangeArrowheads="1" noCrop="1"/>
          </p:cNvPicPr>
          <p:nvPr/>
        </p:nvPicPr>
        <p:blipFill>
          <a:blip r:embed="rId11"/>
          <a:srcRect/>
          <a:stretch>
            <a:fillRect/>
          </a:stretch>
        </p:blipFill>
        <p:spPr bwMode="auto">
          <a:xfrm>
            <a:off x="6385378" y="3953442"/>
            <a:ext cx="634515" cy="561149"/>
          </a:xfrm>
          <a:prstGeom prst="rect">
            <a:avLst/>
          </a:prstGeom>
          <a:noFill/>
        </p:spPr>
      </p:pic>
      <p:pic>
        <p:nvPicPr>
          <p:cNvPr id="34" name="Picture 7" descr="DSTARS-P">
            <a:extLst>
              <a:ext uri="{FF2B5EF4-FFF2-40B4-BE49-F238E27FC236}">
                <a16:creationId xmlns:a16="http://schemas.microsoft.com/office/drawing/2014/main" id="{92C18728-DF3C-47ED-AD7A-54E75148ABAB}"/>
              </a:ext>
            </a:extLst>
          </p:cNvPr>
          <p:cNvPicPr>
            <a:picLocks noChangeAspect="1" noChangeArrowheads="1" noCrop="1"/>
          </p:cNvPicPr>
          <p:nvPr/>
        </p:nvPicPr>
        <p:blipFill>
          <a:blip r:embed="rId11"/>
          <a:srcRect/>
          <a:stretch>
            <a:fillRect/>
          </a:stretch>
        </p:blipFill>
        <p:spPr bwMode="auto">
          <a:xfrm>
            <a:off x="4325608" y="-73680"/>
            <a:ext cx="634515" cy="561149"/>
          </a:xfrm>
          <a:prstGeom prst="rect">
            <a:avLst/>
          </a:prstGeom>
          <a:noFill/>
        </p:spPr>
      </p:pic>
      <p:pic>
        <p:nvPicPr>
          <p:cNvPr id="35" name="Picture 7" descr="DSTARS-P">
            <a:extLst>
              <a:ext uri="{FF2B5EF4-FFF2-40B4-BE49-F238E27FC236}">
                <a16:creationId xmlns:a16="http://schemas.microsoft.com/office/drawing/2014/main" id="{88E44E5B-D3E5-4A0E-85A7-09643DF613EA}"/>
              </a:ext>
            </a:extLst>
          </p:cNvPr>
          <p:cNvPicPr>
            <a:picLocks noChangeAspect="1" noChangeArrowheads="1" noCrop="1"/>
          </p:cNvPicPr>
          <p:nvPr/>
        </p:nvPicPr>
        <p:blipFill>
          <a:blip r:embed="rId11"/>
          <a:srcRect/>
          <a:stretch>
            <a:fillRect/>
          </a:stretch>
        </p:blipFill>
        <p:spPr bwMode="auto">
          <a:xfrm>
            <a:off x="7963899" y="3862716"/>
            <a:ext cx="634515" cy="561149"/>
          </a:xfrm>
          <a:prstGeom prst="rect">
            <a:avLst/>
          </a:prstGeom>
          <a:noFill/>
        </p:spPr>
      </p:pic>
      <p:pic>
        <p:nvPicPr>
          <p:cNvPr id="36" name="Picture 7" descr="DSTARS-P">
            <a:extLst>
              <a:ext uri="{FF2B5EF4-FFF2-40B4-BE49-F238E27FC236}">
                <a16:creationId xmlns:a16="http://schemas.microsoft.com/office/drawing/2014/main" id="{C6C497EC-A6CD-45BD-8E25-F8183AF33E27}"/>
              </a:ext>
            </a:extLst>
          </p:cNvPr>
          <p:cNvPicPr>
            <a:picLocks noChangeAspect="1" noChangeArrowheads="1" noCrop="1"/>
          </p:cNvPicPr>
          <p:nvPr/>
        </p:nvPicPr>
        <p:blipFill>
          <a:blip r:embed="rId11"/>
          <a:srcRect/>
          <a:stretch>
            <a:fillRect/>
          </a:stretch>
        </p:blipFill>
        <p:spPr bwMode="auto">
          <a:xfrm>
            <a:off x="8238758" y="1395919"/>
            <a:ext cx="634515" cy="561149"/>
          </a:xfrm>
          <a:prstGeom prst="rect">
            <a:avLst/>
          </a:prstGeom>
          <a:noFill/>
        </p:spPr>
      </p:pic>
      <p:pic>
        <p:nvPicPr>
          <p:cNvPr id="37" name="Picture 7" descr="DSTARS-P">
            <a:extLst>
              <a:ext uri="{FF2B5EF4-FFF2-40B4-BE49-F238E27FC236}">
                <a16:creationId xmlns:a16="http://schemas.microsoft.com/office/drawing/2014/main" id="{529021F3-D84B-4232-9882-87898E320101}"/>
              </a:ext>
            </a:extLst>
          </p:cNvPr>
          <p:cNvPicPr>
            <a:picLocks noChangeAspect="1" noChangeArrowheads="1" noCrop="1"/>
          </p:cNvPicPr>
          <p:nvPr/>
        </p:nvPicPr>
        <p:blipFill>
          <a:blip r:embed="rId11"/>
          <a:srcRect/>
          <a:stretch>
            <a:fillRect/>
          </a:stretch>
        </p:blipFill>
        <p:spPr bwMode="auto">
          <a:xfrm>
            <a:off x="414374" y="2057978"/>
            <a:ext cx="634515" cy="561149"/>
          </a:xfrm>
          <a:prstGeom prst="rect">
            <a:avLst/>
          </a:prstGeom>
          <a:noFill/>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53674DF-4DC2-4774-B338-6AF6DAEA9B25}"/>
              </a:ext>
            </a:extLst>
          </p:cNvPr>
          <p:cNvSpPr/>
          <p:nvPr/>
        </p:nvSpPr>
        <p:spPr>
          <a:xfrm>
            <a:off x="251520" y="123478"/>
            <a:ext cx="7848872"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4. CÔNG TÁC XÃ HỘI HÓA GIÁO DỤC ĐÃ ĐẠT HIỆU QUẢ TỐT</a:t>
            </a:r>
          </a:p>
        </p:txBody>
      </p:sp>
      <p:sp>
        <p:nvSpPr>
          <p:cNvPr id="35" name="TextBox 34">
            <a:extLst>
              <a:ext uri="{FF2B5EF4-FFF2-40B4-BE49-F238E27FC236}">
                <a16:creationId xmlns:a16="http://schemas.microsoft.com/office/drawing/2014/main" id="{A2ACC69D-AB12-4F9F-9164-FB976DC7EB3C}"/>
              </a:ext>
            </a:extLst>
          </p:cNvPr>
          <p:cNvSpPr txBox="1"/>
          <p:nvPr/>
        </p:nvSpPr>
        <p:spPr>
          <a:xfrm>
            <a:off x="349413" y="1059582"/>
            <a:ext cx="8424936" cy="1569660"/>
          </a:xfrm>
          <a:prstGeom prst="rect">
            <a:avLst/>
          </a:prstGeom>
          <a:solidFill>
            <a:schemeClr val="accent3">
              <a:lumMod val="40000"/>
              <a:lumOff val="60000"/>
            </a:schemeClr>
          </a:solidFill>
        </p:spPr>
        <p:txBody>
          <a:bodyPr wrap="square">
            <a:spAutoFit/>
          </a:bodyPr>
          <a:lstStyle/>
          <a:p>
            <a:r>
              <a:rPr lang="en-US" sz="2400">
                <a:effectLst/>
                <a:latin typeface="Times New Roman" panose="02020603050405020304" pitchFamily="18" charset="0"/>
                <a:ea typeface="Times New Roman" panose="02020603050405020304" pitchFamily="18" charset="0"/>
              </a:rPr>
              <a:t>- Các bậc cha mẹ học sinh khối 6 đã tặng nhà trường 30.100.000 đồng. Với số tiền này ban đại diện nhà trường đã xin ý kiến của 22 đc chi hội trưởng trích quỹ ban đại diện của trường là 19.154.000 đồng để mua một chiếc dù che nắng mưa </a:t>
            </a:r>
            <a:r>
              <a:rPr lang="en-US" sz="2400">
                <a:solidFill>
                  <a:srgbClr val="FF0000"/>
                </a:solidFill>
                <a:effectLst/>
                <a:latin typeface="Times New Roman" panose="02020603050405020304" pitchFamily="18" charset="0"/>
                <a:ea typeface="Times New Roman" panose="02020603050405020304" pitchFamily="18" charset="0"/>
              </a:rPr>
              <a:t>trị giá  49.254.000 đồng</a:t>
            </a:r>
            <a:r>
              <a:rPr lang="en-US" sz="2400">
                <a:effectLst/>
                <a:latin typeface="Times New Roman" panose="02020603050405020304" pitchFamily="18" charset="0"/>
                <a:ea typeface="Times New Roman" panose="02020603050405020304" pitchFamily="18" charset="0"/>
              </a:rPr>
              <a:t>. </a:t>
            </a:r>
            <a:endParaRPr lang="en-US" sz="2400"/>
          </a:p>
        </p:txBody>
      </p:sp>
      <p:sp>
        <p:nvSpPr>
          <p:cNvPr id="36" name="TextBox 35">
            <a:extLst>
              <a:ext uri="{FF2B5EF4-FFF2-40B4-BE49-F238E27FC236}">
                <a16:creationId xmlns:a16="http://schemas.microsoft.com/office/drawing/2014/main" id="{953C621F-9996-435C-BD1A-F054CB10EEAA}"/>
              </a:ext>
            </a:extLst>
          </p:cNvPr>
          <p:cNvSpPr txBox="1"/>
          <p:nvPr/>
        </p:nvSpPr>
        <p:spPr>
          <a:xfrm>
            <a:off x="373901" y="2814611"/>
            <a:ext cx="8532948" cy="461665"/>
          </a:xfrm>
          <a:prstGeom prst="rect">
            <a:avLst/>
          </a:prstGeom>
          <a:solidFill>
            <a:schemeClr val="accent4">
              <a:lumMod val="60000"/>
              <a:lumOff val="40000"/>
            </a:schemeClr>
          </a:solidFill>
        </p:spPr>
        <p:txBody>
          <a:bodyPr wrap="square">
            <a:spAutoFit/>
          </a:bodyPr>
          <a:lstStyle/>
          <a:p>
            <a:r>
              <a:rPr lang="en-US" sz="2400">
                <a:latin typeface="Times New Roman" panose="02020603050405020304" pitchFamily="18" charset="0"/>
                <a:ea typeface="Times New Roman" panose="02020603050405020304" pitchFamily="18" charset="0"/>
              </a:rPr>
              <a:t>- Phụ</a:t>
            </a:r>
            <a:r>
              <a:rPr lang="en-US" sz="2400">
                <a:effectLst/>
                <a:latin typeface="Times New Roman" panose="02020603050405020304" pitchFamily="18" charset="0"/>
                <a:ea typeface="Times New Roman" panose="02020603050405020304" pitchFamily="18" charset="0"/>
              </a:rPr>
              <a:t> huynh khối 9 tặng hai khung hoa trị giá gần 10 triệu đồng</a:t>
            </a:r>
            <a:endParaRPr lang="en-US" sz="2400"/>
          </a:p>
        </p:txBody>
      </p:sp>
      <p:sp>
        <p:nvSpPr>
          <p:cNvPr id="38" name="TextBox 37">
            <a:extLst>
              <a:ext uri="{FF2B5EF4-FFF2-40B4-BE49-F238E27FC236}">
                <a16:creationId xmlns:a16="http://schemas.microsoft.com/office/drawing/2014/main" id="{7B2151A3-903D-4C43-B145-B688A2B296D2}"/>
              </a:ext>
            </a:extLst>
          </p:cNvPr>
          <p:cNvSpPr txBox="1"/>
          <p:nvPr/>
        </p:nvSpPr>
        <p:spPr>
          <a:xfrm>
            <a:off x="373901" y="3449784"/>
            <a:ext cx="8424936" cy="1200329"/>
          </a:xfrm>
          <a:prstGeom prst="rect">
            <a:avLst/>
          </a:prstGeom>
          <a:solidFill>
            <a:schemeClr val="accent6">
              <a:lumMod val="40000"/>
              <a:lumOff val="60000"/>
            </a:schemeClr>
          </a:solidFill>
        </p:spPr>
        <p:txBody>
          <a:bodyPr wrap="square">
            <a:spAutoFit/>
          </a:bodyPr>
          <a:lstStyle/>
          <a:p>
            <a:r>
              <a:rPr lang="en-US" sz="2400">
                <a:effectLst/>
                <a:latin typeface="Times New Roman" panose="02020603050405020304" pitchFamily="18" charset="0"/>
                <a:ea typeface="Times New Roman" panose="02020603050405020304" pitchFamily="18" charset="0"/>
              </a:rPr>
              <a:t>- Phụ huynh 2 lớp 8A1, 8A3 tặng 3.050.000 đồng, nhà trường triển khai mua các loại sách tham khảo về học tập, về giáo dục tâm lý lứa tuổi cho các con.</a:t>
            </a:r>
            <a:endParaRPr lang="en-US" sz="2400"/>
          </a:p>
        </p:txBody>
      </p:sp>
    </p:spTree>
    <p:extLst>
      <p:ext uri="{BB962C8B-B14F-4D97-AF65-F5344CB8AC3E}">
        <p14:creationId xmlns:p14="http://schemas.microsoft.com/office/powerpoint/2010/main" val="208859403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
          <p:cNvSpPr txBox="1"/>
          <p:nvPr/>
        </p:nvSpPr>
        <p:spPr>
          <a:xfrm>
            <a:off x="3504845" y="627534"/>
            <a:ext cx="2285603" cy="1328373"/>
          </a:xfrm>
          <a:prstGeom prst="rect">
            <a:avLst/>
          </a:prstGeom>
          <a:noFill/>
        </p:spPr>
        <p:txBody>
          <a:bodyPr wrap="square" lIns="96691" tIns="48346" rIns="96691" bIns="48346" rtlCol="0">
            <a:spAutoFit/>
          </a:bodyPr>
          <a:lstStyle/>
          <a:p>
            <a:pPr algn="ctr">
              <a:defRPr/>
            </a:pPr>
            <a:r>
              <a:rPr lang="en-US" altLang="zh-CN" sz="8000" b="1" kern="0">
                <a:latin typeface="微软雅黑" panose="020B0503020204020204" pitchFamily="34" charset="-122"/>
                <a:ea typeface="微软雅黑" panose="020B0503020204020204" pitchFamily="34" charset="-122"/>
              </a:rPr>
              <a:t>02</a:t>
            </a:r>
            <a:endParaRPr lang="zh-CN" altLang="en-US" sz="8000" b="1" kern="0" dirty="0">
              <a:latin typeface="微软雅黑" panose="020B0503020204020204" pitchFamily="34" charset="-122"/>
              <a:ea typeface="微软雅黑" panose="020B0503020204020204" pitchFamily="34" charset="-122"/>
            </a:endParaRPr>
          </a:p>
        </p:txBody>
      </p:sp>
      <p:pic>
        <p:nvPicPr>
          <p:cNvPr id="20"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52536" y="2032084"/>
            <a:ext cx="9699203" cy="1195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781068" y="1955907"/>
            <a:ext cx="7488832" cy="1357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3" tIns="34272" rIns="68543" bIns="3427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en-US" sz="3200">
                <a:latin typeface="Times New Roman" panose="02020603050405020304" pitchFamily="18" charset="0"/>
                <a:cs typeface="Times New Roman" panose="02020603050405020304" pitchFamily="18" charset="0"/>
              </a:rPr>
              <a:t>Kế hoạch hè 2020 và chuẩn bị năm học 2020 - 2021</a:t>
            </a:r>
            <a:endParaRPr lang="en-US" altLang="en-US" sz="3200">
              <a:latin typeface="Cambria" panose="02040503050406030204" pitchFamily="18" charset="0"/>
            </a:endParaRPr>
          </a:p>
        </p:txBody>
      </p:sp>
      <p:pic>
        <p:nvPicPr>
          <p:cNvPr id="2050"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133" y="1181375"/>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4712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5000"/>
                                  </p:iterate>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700"/>
                                        <p:tgtEl>
                                          <p:spTgt spid="22"/>
                                        </p:tgtEl>
                                      </p:cBhvr>
                                    </p:animEffect>
                                  </p:childTnLst>
                                </p:cTn>
                              </p:par>
                              <p:par>
                                <p:cTn id="19" presetID="2" presetClass="entr" presetSubtype="9" fill="hold" nodeType="withEffect">
                                  <p:stCondLst>
                                    <p:cond delay="55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0-#ppt_w/2"/>
                                          </p:val>
                                        </p:tav>
                                        <p:tav tm="100000">
                                          <p:val>
                                            <p:strVal val="#ppt_x"/>
                                          </p:val>
                                        </p:tav>
                                      </p:tavLst>
                                    </p:anim>
                                    <p:anim calcmode="lin" valueType="num">
                                      <p:cBhvr additive="base">
                                        <p:cTn id="22" dur="500" fill="hold"/>
                                        <p:tgtEl>
                                          <p:spTgt spid="2053"/>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85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15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1+#ppt_w/2"/>
                                          </p:val>
                                        </p:tav>
                                        <p:tav tm="100000">
                                          <p:val>
                                            <p:strVal val="#ppt_x"/>
                                          </p:val>
                                        </p:tav>
                                      </p:tavLst>
                                    </p:anim>
                                    <p:anim calcmode="lin" valueType="num">
                                      <p:cBhvr additive="base">
                                        <p:cTn id="3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29748" y="1058156"/>
            <a:ext cx="2844014" cy="3482935"/>
            <a:chOff x="557447" y="1098441"/>
            <a:chExt cx="2055242" cy="3482935"/>
          </a:xfrm>
        </p:grpSpPr>
        <p:sp>
          <p:nvSpPr>
            <p:cNvPr id="29" name="矩形 28"/>
            <p:cNvSpPr/>
            <p:nvPr/>
          </p:nvSpPr>
          <p:spPr>
            <a:xfrm>
              <a:off x="557447" y="1098441"/>
              <a:ext cx="2055242" cy="3338037"/>
            </a:xfrm>
            <a:prstGeom prst="rect">
              <a:avLst/>
            </a:prstGeom>
            <a:solidFill>
              <a:schemeClr val="tx2">
                <a:lumMod val="50000"/>
              </a:schemeClr>
            </a:solidFill>
            <a:ln w="19050">
              <a:solidFill>
                <a:srgbClr val="B8B3A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0" name="文本框 24"/>
            <p:cNvSpPr txBox="1"/>
            <p:nvPr/>
          </p:nvSpPr>
          <p:spPr>
            <a:xfrm rot="16200000">
              <a:off x="-715942" y="2508725"/>
              <a:ext cx="3467489" cy="677814"/>
            </a:xfrm>
            <a:prstGeom prst="rect">
              <a:avLst/>
            </a:prstGeom>
            <a:noFill/>
          </p:spPr>
          <p:txBody>
            <a:bodyPr wrap="square" rtlCol="0">
              <a:spAutoFit/>
            </a:bodyPr>
            <a:lstStyle/>
            <a:p>
              <a:pPr algn="ctr">
                <a:lnSpc>
                  <a:spcPct val="120000"/>
                </a:lnSpc>
              </a:pPr>
              <a:r>
                <a:rPr lang="en-US" altLang="zh-CN" sz="2400" b="1">
                  <a:solidFill>
                    <a:schemeClr val="bg1"/>
                  </a:solidFill>
                  <a:latin typeface="Arial" panose="020B0604020202020204" pitchFamily="34" charset="0"/>
                  <a:ea typeface="微软雅黑" panose="020B0503020204020204" pitchFamily="34" charset="-122"/>
                  <a:cs typeface="Arial" panose="020B0604020202020204" pitchFamily="34" charset="0"/>
                </a:rPr>
                <a:t>PHỤ HUYNH PHỐI HỢP</a:t>
              </a:r>
              <a:endParaRPr lang="zh-CN" altLang="en-US" sz="2400" b="1"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1772256" y="627534"/>
            <a:ext cx="7291988" cy="1310550"/>
            <a:chOff x="1031906" y="908516"/>
            <a:chExt cx="6896745" cy="706652"/>
          </a:xfrm>
        </p:grpSpPr>
        <p:sp>
          <p:nvSpPr>
            <p:cNvPr id="32" name="五边形 31"/>
            <p:cNvSpPr/>
            <p:nvPr/>
          </p:nvSpPr>
          <p:spPr>
            <a:xfrm>
              <a:off x="1031906" y="966246"/>
              <a:ext cx="1966744" cy="64892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852732" y="949746"/>
              <a:ext cx="5075919" cy="64433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092895" y="908516"/>
              <a:ext cx="4741510" cy="623365"/>
            </a:xfrm>
            <a:prstGeom prst="rect">
              <a:avLst/>
            </a:prstGeom>
            <a:noFill/>
          </p:spPr>
          <p:txBody>
            <a:bodyPr wrap="square" rtlCol="0">
              <a:spAutoFit/>
            </a:bodyPr>
            <a:lstStyle/>
            <a:p>
              <a:pPr>
                <a:lnSpc>
                  <a:spcPct val="150000"/>
                </a:lnSpc>
              </a:pPr>
              <a:r>
                <a:rPr lang="pt-BR" sz="1600">
                  <a:effectLst/>
                  <a:latin typeface="Times New Roman" panose="02020603050405020304" pitchFamily="18" charset="0"/>
                  <a:ea typeface="Times New Roman" panose="02020603050405020304" pitchFamily="18" charset="0"/>
                </a:rPr>
                <a:t>- Không truy cập các trang web thiếu lành mạnh trên internet, không đánh bạc, đua xe và tích cực phòng tránh các tai nạn thương tích như đuối nước, tai nạn giao thông...</a:t>
              </a:r>
            </a:p>
          </p:txBody>
        </p:sp>
        <p:sp>
          <p:nvSpPr>
            <p:cNvPr id="35" name="文本框 23"/>
            <p:cNvSpPr txBox="1"/>
            <p:nvPr/>
          </p:nvSpPr>
          <p:spPr>
            <a:xfrm>
              <a:off x="1139217" y="1154465"/>
              <a:ext cx="1877496" cy="234894"/>
            </a:xfrm>
            <a:prstGeom prst="rect">
              <a:avLst/>
            </a:prstGeom>
            <a:noFill/>
          </p:spPr>
          <p:txBody>
            <a:bodyPr wrap="square" rtlCol="0">
              <a:spAutoFit/>
            </a:bodyPr>
            <a:lstStyle/>
            <a:p>
              <a:pPr>
                <a:lnSpc>
                  <a:spcPct val="120000"/>
                </a:lnSpc>
              </a:pPr>
              <a:r>
                <a:rPr lang="en-US" altLang="zh-CN" sz="2000" b="1">
                  <a:effectLst/>
                  <a:latin typeface="Arial" panose="020B0604020202020204" pitchFamily="34" charset="0"/>
                  <a:ea typeface="微软雅黑" panose="020B0503020204020204" pitchFamily="34" charset="-122"/>
                  <a:cs typeface="Arial" panose="020B0604020202020204" pitchFamily="34" charset="0"/>
                </a:rPr>
                <a:t>Nhắc các con:</a:t>
              </a:r>
              <a:endParaRPr lang="zh-CN" altLang="en-US" sz="2000" b="1" dirty="0">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36" name="组合 35"/>
          <p:cNvGrpSpPr/>
          <p:nvPr/>
        </p:nvGrpSpPr>
        <p:grpSpPr>
          <a:xfrm>
            <a:off x="1414578" y="2070811"/>
            <a:ext cx="7649666" cy="1351462"/>
            <a:chOff x="1218940" y="1911355"/>
            <a:chExt cx="6765572" cy="880050"/>
          </a:xfrm>
        </p:grpSpPr>
        <p:sp>
          <p:nvSpPr>
            <p:cNvPr id="37" name="五边形 36"/>
            <p:cNvSpPr/>
            <p:nvPr/>
          </p:nvSpPr>
          <p:spPr>
            <a:xfrm>
              <a:off x="1218940" y="1942273"/>
              <a:ext cx="2061635" cy="804410"/>
            </a:xfrm>
            <a:prstGeom prst="homePlate">
              <a:avLst>
                <a:gd name="adj" fmla="val 30537"/>
              </a:avLst>
            </a:prstGeom>
            <a:solidFill>
              <a:srgbClr val="FF990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8" name="任意多边形 37"/>
            <p:cNvSpPr/>
            <p:nvPr/>
          </p:nvSpPr>
          <p:spPr>
            <a:xfrm>
              <a:off x="3150058" y="1942273"/>
              <a:ext cx="4834454" cy="84913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39" name="文本框 17"/>
            <p:cNvSpPr txBox="1"/>
            <p:nvPr/>
          </p:nvSpPr>
          <p:spPr>
            <a:xfrm>
              <a:off x="3352273" y="1911355"/>
              <a:ext cx="4560541" cy="813033"/>
            </a:xfrm>
            <a:prstGeom prst="rect">
              <a:avLst/>
            </a:prstGeom>
            <a:noFill/>
          </p:spPr>
          <p:txBody>
            <a:bodyPr wrap="square" rtlCol="0">
              <a:spAutoFit/>
            </a:bodyPr>
            <a:lstStyle/>
            <a:p>
              <a:pPr indent="457200" algn="just">
                <a:lnSpc>
                  <a:spcPct val="12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 Tổ chức câu lạc bộ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bóng rổ</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câu lạc bộ võ thuật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2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 Thư viện mở cửa vào các buổi sáng thứ 2</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và thứ </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PH </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nhắc các con đến thư viện đọc sách. </a:t>
              </a: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Mỗi HS phấn đấu đọc 5 cuốn sách văn học hoặc sách tâm lý lứa tuổi…</a:t>
              </a:r>
              <a:endParaRPr lang="en-US" sz="16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0" name="文本框 20"/>
            <p:cNvSpPr txBox="1"/>
            <p:nvPr/>
          </p:nvSpPr>
          <p:spPr>
            <a:xfrm>
              <a:off x="1416675" y="2050328"/>
              <a:ext cx="1765347" cy="474701"/>
            </a:xfrm>
            <a:prstGeom prst="rect">
              <a:avLst/>
            </a:prstGeom>
            <a:noFill/>
          </p:spPr>
          <p:txBody>
            <a:bodyPr wrap="square" rtlCol="0">
              <a:spAutoFit/>
            </a:bodyPr>
            <a:lstStyle/>
            <a:p>
              <a:pPr>
                <a:lnSpc>
                  <a:spcPct val="120000"/>
                </a:lnSpc>
              </a:pPr>
              <a:r>
                <a:rPr lang="en-US" altLang="zh-CN" b="1">
                  <a:latin typeface="Arial" panose="020B0604020202020204" pitchFamily="34" charset="0"/>
                  <a:ea typeface="微软雅黑" panose="020B0503020204020204" pitchFamily="34" charset="-122"/>
                  <a:cs typeface="Arial" panose="020B0604020202020204" pitchFamily="34" charset="0"/>
                </a:rPr>
                <a:t>Tạo điều kiện con tham gia:</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41" name="组合 40"/>
          <p:cNvGrpSpPr/>
          <p:nvPr/>
        </p:nvGrpSpPr>
        <p:grpSpPr>
          <a:xfrm>
            <a:off x="1077591" y="3485291"/>
            <a:ext cx="8049383" cy="1542473"/>
            <a:chOff x="1218940" y="2802086"/>
            <a:chExt cx="6992348" cy="1071614"/>
          </a:xfrm>
        </p:grpSpPr>
        <p:sp>
          <p:nvSpPr>
            <p:cNvPr id="42" name="五边形 41"/>
            <p:cNvSpPr/>
            <p:nvPr/>
          </p:nvSpPr>
          <p:spPr>
            <a:xfrm>
              <a:off x="1218940" y="2850031"/>
              <a:ext cx="2061635" cy="968263"/>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35269" y="2850031"/>
              <a:ext cx="5076019" cy="102366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608733" y="2802086"/>
              <a:ext cx="4548062" cy="1071614"/>
            </a:xfrm>
            <a:prstGeom prst="rect">
              <a:avLst/>
            </a:prstGeom>
            <a:noFill/>
          </p:spPr>
          <p:txBody>
            <a:bodyPr wrap="square" rtlCol="0">
              <a:spAutoFit/>
            </a:bodyPr>
            <a:lstStyle/>
            <a:p>
              <a:pPr algn="just">
                <a:lnSpc>
                  <a:spcPct val="120000"/>
                </a:lnSpc>
                <a:spcAft>
                  <a:spcPts val="0"/>
                </a:spcAft>
              </a:pP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- 9h, 1/9/2020, HS tập trung tại trường </a:t>
              </a:r>
            </a:p>
            <a:p>
              <a:pPr algn="just">
                <a:lnSpc>
                  <a:spcPct val="120000"/>
                </a:lnSpc>
                <a:spcAft>
                  <a:spcPts val="0"/>
                </a:spcAft>
              </a:pP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Ngày nhận SGK,đồng phục, GVCN sẽ thông báo trên Zalo của nhóm lớp</a:t>
              </a:r>
              <a:r>
                <a:rPr lang="vi-VN"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Nếu HS phải thi lại, PH nhắc nhở con ôn tập tốt trong hè tham gia </a:t>
              </a:r>
              <a:r>
                <a:rPr lang="vi-VN"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thi lại</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Dự kiến thi lại mồng 3,4 tháng 9</a:t>
              </a:r>
              <a:r>
                <a:rPr lang="vi-VN"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5" name="文本框 21"/>
            <p:cNvSpPr txBox="1"/>
            <p:nvPr/>
          </p:nvSpPr>
          <p:spPr>
            <a:xfrm>
              <a:off x="1303158" y="3119338"/>
              <a:ext cx="1846900" cy="509703"/>
            </a:xfrm>
            <a:prstGeom prst="rect">
              <a:avLst/>
            </a:prstGeom>
            <a:noFill/>
          </p:spPr>
          <p:txBody>
            <a:bodyPr wrap="square" rtlCol="0">
              <a:spAutoFit/>
            </a:bodyPr>
            <a:lstStyle/>
            <a:p>
              <a:pPr>
                <a:lnSpc>
                  <a:spcPct val="120000"/>
                </a:lnSpc>
              </a:pPr>
              <a:r>
                <a:rPr lang="en-US" altLang="zh-CN" b="1">
                  <a:latin typeface="Arial" panose="020B0604020202020204" pitchFamily="34" charset="0"/>
                  <a:ea typeface="微软雅黑" panose="020B0503020204020204" pitchFamily="34" charset="-122"/>
                  <a:cs typeface="Arial" panose="020B0604020202020204" pitchFamily="34" charset="0"/>
                </a:rPr>
                <a:t>Chuẩn bị năm học 2020 – 2021:</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55" name="任意多边形 54"/>
          <p:cNvSpPr/>
          <p:nvPr/>
        </p:nvSpPr>
        <p:spPr>
          <a:xfrm rot="13500000">
            <a:off x="1394013" y="948880"/>
            <a:ext cx="1514" cy="1514"/>
          </a:xfrm>
          <a:custGeom>
            <a:avLst/>
            <a:gdLst>
              <a:gd name="connsiteX0" fmla="*/ 2018 w 2018"/>
              <a:gd name="connsiteY0" fmla="*/ 2018 h 2018"/>
              <a:gd name="connsiteX1" fmla="*/ 0 w 2018"/>
              <a:gd name="connsiteY1" fmla="*/ 0 h 2018"/>
              <a:gd name="connsiteX2" fmla="*/ 1213 w 2018"/>
              <a:gd name="connsiteY2" fmla="*/ 805 h 2018"/>
              <a:gd name="connsiteX3" fmla="*/ 2018 w 2018"/>
              <a:gd name="connsiteY3" fmla="*/ 2018 h 2018"/>
            </a:gdLst>
            <a:ahLst/>
            <a:cxnLst>
              <a:cxn ang="0">
                <a:pos x="connsiteX0" y="connsiteY0"/>
              </a:cxn>
              <a:cxn ang="0">
                <a:pos x="connsiteX1" y="connsiteY1"/>
              </a:cxn>
              <a:cxn ang="0">
                <a:pos x="connsiteX2" y="connsiteY2"/>
              </a:cxn>
              <a:cxn ang="0">
                <a:pos x="connsiteX3" y="connsiteY3"/>
              </a:cxn>
            </a:cxnLst>
            <a:rect l="l" t="t" r="r" b="b"/>
            <a:pathLst>
              <a:path w="2018" h="2018">
                <a:moveTo>
                  <a:pt x="2018" y="2018"/>
                </a:moveTo>
                <a:lnTo>
                  <a:pt x="0" y="0"/>
                </a:lnTo>
                <a:lnTo>
                  <a:pt x="1213" y="805"/>
                </a:lnTo>
                <a:lnTo>
                  <a:pt x="2018" y="20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7" name="Rectangle 26">
            <a:extLst>
              <a:ext uri="{FF2B5EF4-FFF2-40B4-BE49-F238E27FC236}">
                <a16:creationId xmlns:a16="http://schemas.microsoft.com/office/drawing/2014/main" id="{83A6011C-E347-498D-A652-6079091BF47F}"/>
              </a:ext>
            </a:extLst>
          </p:cNvPr>
          <p:cNvSpPr/>
          <p:nvPr/>
        </p:nvSpPr>
        <p:spPr>
          <a:xfrm>
            <a:off x="251519" y="123478"/>
            <a:ext cx="5101859"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GIÁO VIÊN PHỐI HỢP VỚI PHỤ HUYNH</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750" fill="hold"/>
                                        <p:tgtEl>
                                          <p:spTgt spid="31"/>
                                        </p:tgtEl>
                                        <p:attrNameLst>
                                          <p:attrName>ppt_x</p:attrName>
                                        </p:attrNameLst>
                                      </p:cBhvr>
                                      <p:tavLst>
                                        <p:tav tm="0">
                                          <p:val>
                                            <p:strVal val="#ppt_x"/>
                                          </p:val>
                                        </p:tav>
                                        <p:tav tm="100000">
                                          <p:val>
                                            <p:strVal val="#ppt_x"/>
                                          </p:val>
                                        </p:tav>
                                      </p:tavLst>
                                    </p:anim>
                                    <p:anim calcmode="lin" valueType="num">
                                      <p:cBhvr additive="base">
                                        <p:cTn id="13" dur="75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750" fill="hold"/>
                                        <p:tgtEl>
                                          <p:spTgt spid="36"/>
                                        </p:tgtEl>
                                        <p:attrNameLst>
                                          <p:attrName>ppt_x</p:attrName>
                                        </p:attrNameLst>
                                      </p:cBhvr>
                                      <p:tavLst>
                                        <p:tav tm="0">
                                          <p:val>
                                            <p:strVal val="#ppt_x"/>
                                          </p:val>
                                        </p:tav>
                                        <p:tav tm="100000">
                                          <p:val>
                                            <p:strVal val="#ppt_x"/>
                                          </p:val>
                                        </p:tav>
                                      </p:tavLst>
                                    </p:anim>
                                    <p:anim calcmode="lin" valueType="num">
                                      <p:cBhvr additive="base">
                                        <p:cTn id="18" dur="750" fill="hold"/>
                                        <p:tgtEl>
                                          <p:spTgt spid="36"/>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750" fill="hold"/>
                                        <p:tgtEl>
                                          <p:spTgt spid="41"/>
                                        </p:tgtEl>
                                        <p:attrNameLst>
                                          <p:attrName>ppt_x</p:attrName>
                                        </p:attrNameLst>
                                      </p:cBhvr>
                                      <p:tavLst>
                                        <p:tav tm="0">
                                          <p:val>
                                            <p:strVal val="#ppt_x"/>
                                          </p:val>
                                        </p:tav>
                                        <p:tav tm="100000">
                                          <p:val>
                                            <p:strVal val="#ppt_x"/>
                                          </p:val>
                                        </p:tav>
                                      </p:tavLst>
                                    </p:anim>
                                    <p:anim calcmode="lin" valueType="num">
                                      <p:cBhvr additive="base">
                                        <p:cTn id="2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29748" y="1058156"/>
            <a:ext cx="2844014" cy="3482934"/>
            <a:chOff x="557447" y="1098441"/>
            <a:chExt cx="2055242" cy="3482934"/>
          </a:xfrm>
        </p:grpSpPr>
        <p:sp>
          <p:nvSpPr>
            <p:cNvPr id="29" name="矩形 28"/>
            <p:cNvSpPr/>
            <p:nvPr/>
          </p:nvSpPr>
          <p:spPr>
            <a:xfrm>
              <a:off x="557447" y="1098441"/>
              <a:ext cx="2055242" cy="3338037"/>
            </a:xfrm>
            <a:prstGeom prst="rect">
              <a:avLst/>
            </a:prstGeom>
            <a:solidFill>
              <a:schemeClr val="tx2">
                <a:lumMod val="50000"/>
              </a:schemeClr>
            </a:solidFill>
            <a:ln w="19050">
              <a:solidFill>
                <a:srgbClr val="B8B3A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0" name="文本框 24"/>
            <p:cNvSpPr txBox="1"/>
            <p:nvPr/>
          </p:nvSpPr>
          <p:spPr>
            <a:xfrm rot="16200000">
              <a:off x="-715942" y="2668864"/>
              <a:ext cx="3467489" cy="357534"/>
            </a:xfrm>
            <a:prstGeom prst="rect">
              <a:avLst/>
            </a:prstGeom>
            <a:noFill/>
          </p:spPr>
          <p:txBody>
            <a:bodyPr wrap="square" rtlCol="0">
              <a:spAutoFit/>
            </a:bodyPr>
            <a:lstStyle/>
            <a:p>
              <a:pPr algn="ctr">
                <a:lnSpc>
                  <a:spcPct val="120000"/>
                </a:lnSpc>
              </a:pPr>
              <a:r>
                <a:rPr lang="en-US" altLang="zh-CN" sz="2400" b="1">
                  <a:solidFill>
                    <a:schemeClr val="bg1"/>
                  </a:solidFill>
                  <a:latin typeface="Arial" panose="020B0604020202020204" pitchFamily="34" charset="0"/>
                  <a:ea typeface="微软雅黑" panose="020B0503020204020204" pitchFamily="34" charset="-122"/>
                  <a:cs typeface="Arial" panose="020B0604020202020204" pitchFamily="34" charset="0"/>
                </a:rPr>
                <a:t>THỐNG NHẤT</a:t>
              </a:r>
              <a:endParaRPr lang="zh-CN" altLang="en-US" sz="2400" b="1"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1731437" y="675014"/>
            <a:ext cx="7332808" cy="1263071"/>
            <a:chOff x="993299" y="934117"/>
            <a:chExt cx="6935352" cy="681051"/>
          </a:xfrm>
        </p:grpSpPr>
        <p:sp>
          <p:nvSpPr>
            <p:cNvPr id="32" name="五边形 31"/>
            <p:cNvSpPr/>
            <p:nvPr/>
          </p:nvSpPr>
          <p:spPr>
            <a:xfrm>
              <a:off x="1031906" y="966246"/>
              <a:ext cx="1966744" cy="64892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852732" y="949746"/>
              <a:ext cx="5075919" cy="64433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110467" y="934117"/>
              <a:ext cx="4741510" cy="623365"/>
            </a:xfrm>
            <a:prstGeom prst="rect">
              <a:avLst/>
            </a:prstGeom>
            <a:noFill/>
          </p:spPr>
          <p:txBody>
            <a:bodyPr wrap="square" rtlCol="0">
              <a:spAutoFit/>
            </a:bodyPr>
            <a:lstStyle/>
            <a:p>
              <a:pPr>
                <a:lnSpc>
                  <a:spcPct val="150000"/>
                </a:lnSpc>
              </a:pPr>
              <a:r>
                <a:rPr lang="en-US" sz="1600">
                  <a:effectLst/>
                  <a:latin typeface="Times New Roman" panose="02020603050405020304" pitchFamily="18" charset="0"/>
                  <a:ea typeface="Times New Roman" panose="02020603050405020304" pitchFamily="18" charset="0"/>
                </a:rPr>
                <a:t>Khen thưởng tập thể lớp, các nhân </a:t>
              </a:r>
              <a:r>
                <a:rPr lang="vi-VN" sz="1600">
                  <a:effectLst/>
                  <a:latin typeface="Times New Roman" panose="02020603050405020304" pitchFamily="18" charset="0"/>
                  <a:ea typeface="Times New Roman" panose="02020603050405020304" pitchFamily="18" charset="0"/>
                </a:rPr>
                <a:t>học sinh có thành tích </a:t>
              </a:r>
              <a:r>
                <a:rPr lang="en-US" sz="1600">
                  <a:effectLst/>
                  <a:latin typeface="Times New Roman" panose="02020603050405020304" pitchFamily="18" charset="0"/>
                  <a:ea typeface="Times New Roman" panose="02020603050405020304" pitchFamily="18" charset="0"/>
                </a:rPr>
                <a:t>cao về học tập và phong trào thi đua, thưởng cho HS nghèo vượt khó, học sinh khuyết tật </a:t>
              </a:r>
              <a:r>
                <a:rPr lang="vi-VN" sz="1600">
                  <a:effectLst/>
                  <a:latin typeface="Times New Roman" panose="02020603050405020304" pitchFamily="18" charset="0"/>
                  <a:ea typeface="Times New Roman" panose="02020603050405020304" pitchFamily="18" charset="0"/>
                </a:rPr>
                <a:t>năm học 201</a:t>
              </a:r>
              <a:r>
                <a:rPr lang="en-US" sz="1600">
                  <a:effectLst/>
                  <a:latin typeface="Times New Roman" panose="02020603050405020304" pitchFamily="18" charset="0"/>
                  <a:ea typeface="Times New Roman" panose="02020603050405020304" pitchFamily="18" charset="0"/>
                </a:rPr>
                <a:t>9</a:t>
              </a:r>
              <a:r>
                <a:rPr lang="vi-VN" sz="1600">
                  <a:effectLst/>
                  <a:latin typeface="Times New Roman" panose="02020603050405020304" pitchFamily="18" charset="0"/>
                  <a:ea typeface="Times New Roman" panose="02020603050405020304" pitchFamily="18" charset="0"/>
                </a:rPr>
                <a:t>-20</a:t>
              </a:r>
              <a:r>
                <a:rPr lang="en-US" sz="1600">
                  <a:effectLst/>
                  <a:latin typeface="Times New Roman" panose="02020603050405020304" pitchFamily="18" charset="0"/>
                  <a:ea typeface="Times New Roman" panose="02020603050405020304" pitchFamily="18" charset="0"/>
                </a:rPr>
                <a:t>20.</a:t>
              </a:r>
              <a:endParaRPr lang="pt-BR" sz="1600">
                <a:effectLst/>
                <a:latin typeface="Times New Roman" panose="02020603050405020304" pitchFamily="18" charset="0"/>
                <a:ea typeface="Times New Roman" panose="02020603050405020304" pitchFamily="18" charset="0"/>
              </a:endParaRPr>
            </a:p>
          </p:txBody>
        </p:sp>
        <p:sp>
          <p:nvSpPr>
            <p:cNvPr id="35" name="文本框 23"/>
            <p:cNvSpPr txBox="1"/>
            <p:nvPr/>
          </p:nvSpPr>
          <p:spPr>
            <a:xfrm>
              <a:off x="993299" y="1149036"/>
              <a:ext cx="2099595" cy="230642"/>
            </a:xfrm>
            <a:prstGeom prst="rect">
              <a:avLst/>
            </a:prstGeom>
            <a:noFill/>
          </p:spPr>
          <p:txBody>
            <a:bodyPr wrap="square" rtlCol="0">
              <a:spAutoFit/>
            </a:bodyPr>
            <a:lstStyle/>
            <a:p>
              <a:pPr>
                <a:lnSpc>
                  <a:spcPct val="120000"/>
                </a:lnSpc>
              </a:pPr>
              <a:r>
                <a:rPr lang="en-US" altLang="zh-CN" sz="2000" b="1">
                  <a:effectLst/>
                  <a:latin typeface="Arial" panose="020B0604020202020204" pitchFamily="34" charset="0"/>
                  <a:ea typeface="微软雅黑" panose="020B0503020204020204" pitchFamily="34" charset="-122"/>
                  <a:cs typeface="Arial" panose="020B0604020202020204" pitchFamily="34" charset="0"/>
                </a:rPr>
                <a:t>1. Khen thưởng</a:t>
              </a:r>
              <a:endParaRPr lang="zh-CN" altLang="en-US" sz="2000" b="1" dirty="0">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36" name="组合 35"/>
          <p:cNvGrpSpPr/>
          <p:nvPr/>
        </p:nvGrpSpPr>
        <p:grpSpPr>
          <a:xfrm>
            <a:off x="1414578" y="2070811"/>
            <a:ext cx="7649666" cy="1351462"/>
            <a:chOff x="1218940" y="1911355"/>
            <a:chExt cx="6765572" cy="880050"/>
          </a:xfrm>
        </p:grpSpPr>
        <p:sp>
          <p:nvSpPr>
            <p:cNvPr id="37" name="五边形 36"/>
            <p:cNvSpPr/>
            <p:nvPr/>
          </p:nvSpPr>
          <p:spPr>
            <a:xfrm>
              <a:off x="1218940" y="1942273"/>
              <a:ext cx="2061635" cy="804410"/>
            </a:xfrm>
            <a:prstGeom prst="homePlate">
              <a:avLst>
                <a:gd name="adj" fmla="val 30537"/>
              </a:avLst>
            </a:prstGeom>
            <a:solidFill>
              <a:srgbClr val="FF990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38" name="任意多边形 37"/>
            <p:cNvSpPr/>
            <p:nvPr/>
          </p:nvSpPr>
          <p:spPr>
            <a:xfrm>
              <a:off x="3150058" y="1942273"/>
              <a:ext cx="4834454" cy="84913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65000"/>
                    <a:lumOff val="35000"/>
                  </a:schemeClr>
                </a:solidFill>
              </a:endParaRPr>
            </a:p>
          </p:txBody>
        </p:sp>
        <p:sp>
          <p:nvSpPr>
            <p:cNvPr id="39" name="文本框 17"/>
            <p:cNvSpPr txBox="1"/>
            <p:nvPr/>
          </p:nvSpPr>
          <p:spPr>
            <a:xfrm>
              <a:off x="3352273" y="1911355"/>
              <a:ext cx="4560541" cy="813033"/>
            </a:xfrm>
            <a:prstGeom prst="rect">
              <a:avLst/>
            </a:prstGeom>
            <a:noFill/>
          </p:spPr>
          <p:txBody>
            <a:bodyPr wrap="square" rtlCol="0">
              <a:spAutoFit/>
            </a:bodyPr>
            <a:lstStyle/>
            <a:p>
              <a:pPr indent="457200" algn="just">
                <a:lnSpc>
                  <a:spcPct val="120000"/>
                </a:lnSpc>
                <a:spcAft>
                  <a:spcPts val="0"/>
                </a:spcAft>
              </a:pPr>
              <a:r>
                <a:rPr lang="en-US" sz="1600">
                  <a:effectLst/>
                  <a:latin typeface="Times New Roman" panose="02020603050405020304" pitchFamily="18" charset="0"/>
                  <a:ea typeface="Times New Roman" panose="02020603050405020304" pitchFamily="18" charset="0"/>
                </a:rPr>
                <a:t>Trưởng ban đại diện phụ huynh học sinh các lớp sau khi dự tổng kết năm học của trường, phối hợp với GVCN tổ chức khen thưởng cho học sinh của lớp vào sáng thứ ba (14/7/2020) sau khi dự tổng kết của nhà trường.. </a:t>
              </a:r>
              <a:endParaRPr lang="en-US" sz="16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0" name="文本框 20"/>
            <p:cNvSpPr txBox="1"/>
            <p:nvPr/>
          </p:nvSpPr>
          <p:spPr>
            <a:xfrm>
              <a:off x="1301308" y="2210066"/>
              <a:ext cx="1765347" cy="234825"/>
            </a:xfrm>
            <a:prstGeom prst="rect">
              <a:avLst/>
            </a:prstGeom>
            <a:noFill/>
          </p:spPr>
          <p:txBody>
            <a:bodyPr wrap="square" rtlCol="0">
              <a:spAutoFit/>
            </a:bodyPr>
            <a:lstStyle/>
            <a:p>
              <a:pPr>
                <a:lnSpc>
                  <a:spcPct val="120000"/>
                </a:lnSpc>
              </a:pPr>
              <a:r>
                <a:rPr lang="en-US" altLang="zh-CN" sz="1600" b="1">
                  <a:latin typeface="Arial" panose="020B0604020202020204" pitchFamily="34" charset="0"/>
                  <a:ea typeface="微软雅黑" panose="020B0503020204020204" pitchFamily="34" charset="-122"/>
                  <a:cs typeface="Arial" panose="020B0604020202020204" pitchFamily="34" charset="0"/>
                </a:rPr>
                <a:t>2. Phối hợp với</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41" name="组合 40"/>
          <p:cNvGrpSpPr/>
          <p:nvPr/>
        </p:nvGrpSpPr>
        <p:grpSpPr>
          <a:xfrm>
            <a:off x="1071020" y="3495924"/>
            <a:ext cx="8055954" cy="1543627"/>
            <a:chOff x="1213232" y="2802086"/>
            <a:chExt cx="6998056" cy="1072416"/>
          </a:xfrm>
        </p:grpSpPr>
        <p:sp>
          <p:nvSpPr>
            <p:cNvPr id="42" name="五边形 41"/>
            <p:cNvSpPr/>
            <p:nvPr/>
          </p:nvSpPr>
          <p:spPr>
            <a:xfrm>
              <a:off x="1218940" y="2850031"/>
              <a:ext cx="2061635" cy="968263"/>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35269" y="2850031"/>
              <a:ext cx="5076019" cy="102366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505728" y="2802086"/>
              <a:ext cx="4651068" cy="1072416"/>
            </a:xfrm>
            <a:prstGeom prst="rect">
              <a:avLst/>
            </a:prstGeom>
            <a:noFill/>
          </p:spPr>
          <p:txBody>
            <a:bodyPr wrap="square" rtlCol="0">
              <a:spAutoFit/>
            </a:bodyPr>
            <a:lstStyle/>
            <a:p>
              <a:pPr algn="just">
                <a:lnSpc>
                  <a:spcPct val="120000"/>
                </a:lnSpc>
              </a:pPr>
              <a:r>
                <a:rPr lang="en-US" sz="1600">
                  <a:effectLst/>
                  <a:latin typeface="Times New Roman" panose="02020603050405020304" pitchFamily="18" charset="0"/>
                  <a:ea typeface="Times New Roman" panose="02020603050405020304" pitchFamily="18" charset="0"/>
                </a:rPr>
                <a:t>Sau một năm các con đã lớn bộ đồng phục năm học trước của các con đã cũ và ngắn, mầu áo không được trắng. Vậy để tạo điều kiện cho các con tự tin trước bạn bè và có đủ đồng phục thay đề phòng những ngày mưa và những ngày các con làm bẩn chưa kịp thay. </a:t>
              </a:r>
              <a:endParaRPr lang="en-US" sz="1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5" name="文本框 21"/>
            <p:cNvSpPr txBox="1"/>
            <p:nvPr/>
          </p:nvSpPr>
          <p:spPr>
            <a:xfrm>
              <a:off x="1213232" y="3200849"/>
              <a:ext cx="2023335" cy="273873"/>
            </a:xfrm>
            <a:prstGeom prst="rect">
              <a:avLst/>
            </a:prstGeom>
            <a:noFill/>
          </p:spPr>
          <p:txBody>
            <a:bodyPr wrap="square" rtlCol="0">
              <a:spAutoFit/>
            </a:bodyPr>
            <a:lstStyle/>
            <a:p>
              <a:pPr>
                <a:lnSpc>
                  <a:spcPct val="120000"/>
                </a:lnSpc>
              </a:pPr>
              <a:r>
                <a:rPr lang="en-US" altLang="zh-CN" b="1">
                  <a:latin typeface="Arial" panose="020B0604020202020204" pitchFamily="34" charset="0"/>
                  <a:ea typeface="微软雅黑" panose="020B0503020204020204" pitchFamily="34" charset="-122"/>
                  <a:cs typeface="Arial" panose="020B0604020202020204" pitchFamily="34" charset="0"/>
                </a:rPr>
                <a:t>3. May đồng phục</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55" name="任意多边形 54"/>
          <p:cNvSpPr/>
          <p:nvPr/>
        </p:nvSpPr>
        <p:spPr>
          <a:xfrm rot="13500000">
            <a:off x="1394013" y="948880"/>
            <a:ext cx="1514" cy="1514"/>
          </a:xfrm>
          <a:custGeom>
            <a:avLst/>
            <a:gdLst>
              <a:gd name="connsiteX0" fmla="*/ 2018 w 2018"/>
              <a:gd name="connsiteY0" fmla="*/ 2018 h 2018"/>
              <a:gd name="connsiteX1" fmla="*/ 0 w 2018"/>
              <a:gd name="connsiteY1" fmla="*/ 0 h 2018"/>
              <a:gd name="connsiteX2" fmla="*/ 1213 w 2018"/>
              <a:gd name="connsiteY2" fmla="*/ 805 h 2018"/>
              <a:gd name="connsiteX3" fmla="*/ 2018 w 2018"/>
              <a:gd name="connsiteY3" fmla="*/ 2018 h 2018"/>
            </a:gdLst>
            <a:ahLst/>
            <a:cxnLst>
              <a:cxn ang="0">
                <a:pos x="connsiteX0" y="connsiteY0"/>
              </a:cxn>
              <a:cxn ang="0">
                <a:pos x="connsiteX1" y="connsiteY1"/>
              </a:cxn>
              <a:cxn ang="0">
                <a:pos x="connsiteX2" y="connsiteY2"/>
              </a:cxn>
              <a:cxn ang="0">
                <a:pos x="connsiteX3" y="connsiteY3"/>
              </a:cxn>
            </a:cxnLst>
            <a:rect l="l" t="t" r="r" b="b"/>
            <a:pathLst>
              <a:path w="2018" h="2018">
                <a:moveTo>
                  <a:pt x="2018" y="2018"/>
                </a:moveTo>
                <a:lnTo>
                  <a:pt x="0" y="0"/>
                </a:lnTo>
                <a:lnTo>
                  <a:pt x="1213" y="805"/>
                </a:lnTo>
                <a:lnTo>
                  <a:pt x="2018" y="20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7" name="Rectangle 26">
            <a:extLst>
              <a:ext uri="{FF2B5EF4-FFF2-40B4-BE49-F238E27FC236}">
                <a16:creationId xmlns:a16="http://schemas.microsoft.com/office/drawing/2014/main" id="{83A6011C-E347-498D-A652-6079091BF47F}"/>
              </a:ext>
            </a:extLst>
          </p:cNvPr>
          <p:cNvSpPr/>
          <p:nvPr/>
        </p:nvSpPr>
        <p:spPr>
          <a:xfrm>
            <a:off x="251519" y="123478"/>
            <a:ext cx="6253987"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GIÁO VIÊN THỐNG NHẤT VỚI PHỤ HUYNH</a:t>
            </a:r>
          </a:p>
        </p:txBody>
      </p:sp>
      <p:sp>
        <p:nvSpPr>
          <p:cNvPr id="46" name="TextBox 45">
            <a:extLst>
              <a:ext uri="{FF2B5EF4-FFF2-40B4-BE49-F238E27FC236}">
                <a16:creationId xmlns:a16="http://schemas.microsoft.com/office/drawing/2014/main" id="{A0A256EE-BDC2-434E-B642-85459A28B460}"/>
              </a:ext>
            </a:extLst>
          </p:cNvPr>
          <p:cNvSpPr txBox="1"/>
          <p:nvPr/>
        </p:nvSpPr>
        <p:spPr>
          <a:xfrm>
            <a:off x="306847" y="3870075"/>
            <a:ext cx="8853428" cy="1089529"/>
          </a:xfrm>
          <a:prstGeom prst="rect">
            <a:avLst/>
          </a:prstGeom>
          <a:solidFill>
            <a:srgbClr val="92D050"/>
          </a:solidFill>
        </p:spPr>
        <p:txBody>
          <a:bodyPr wrap="square">
            <a:spAutoFit/>
          </a:bodyPr>
          <a:lstStyle/>
          <a:p>
            <a:pPr algn="just">
              <a:lnSpc>
                <a:spcPct val="120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7</a:t>
            </a: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ký</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 HS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- 01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sooc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khoác</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01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váy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khoác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0078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750" fill="hold"/>
                                        <p:tgtEl>
                                          <p:spTgt spid="31"/>
                                        </p:tgtEl>
                                        <p:attrNameLst>
                                          <p:attrName>ppt_x</p:attrName>
                                        </p:attrNameLst>
                                      </p:cBhvr>
                                      <p:tavLst>
                                        <p:tav tm="0">
                                          <p:val>
                                            <p:strVal val="#ppt_x"/>
                                          </p:val>
                                        </p:tav>
                                        <p:tav tm="100000">
                                          <p:val>
                                            <p:strVal val="#ppt_x"/>
                                          </p:val>
                                        </p:tav>
                                      </p:tavLst>
                                    </p:anim>
                                    <p:anim calcmode="lin" valueType="num">
                                      <p:cBhvr additive="base">
                                        <p:cTn id="13" dur="75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750" fill="hold"/>
                                        <p:tgtEl>
                                          <p:spTgt spid="36"/>
                                        </p:tgtEl>
                                        <p:attrNameLst>
                                          <p:attrName>ppt_x</p:attrName>
                                        </p:attrNameLst>
                                      </p:cBhvr>
                                      <p:tavLst>
                                        <p:tav tm="0">
                                          <p:val>
                                            <p:strVal val="#ppt_x"/>
                                          </p:val>
                                        </p:tav>
                                        <p:tav tm="100000">
                                          <p:val>
                                            <p:strVal val="#ppt_x"/>
                                          </p:val>
                                        </p:tav>
                                      </p:tavLst>
                                    </p:anim>
                                    <p:anim calcmode="lin" valueType="num">
                                      <p:cBhvr additive="base">
                                        <p:cTn id="18" dur="750" fill="hold"/>
                                        <p:tgtEl>
                                          <p:spTgt spid="36"/>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750" fill="hold"/>
                                        <p:tgtEl>
                                          <p:spTgt spid="41"/>
                                        </p:tgtEl>
                                        <p:attrNameLst>
                                          <p:attrName>ppt_x</p:attrName>
                                        </p:attrNameLst>
                                      </p:cBhvr>
                                      <p:tavLst>
                                        <p:tav tm="0">
                                          <p:val>
                                            <p:strVal val="#ppt_x"/>
                                          </p:val>
                                        </p:tav>
                                        <p:tav tm="100000">
                                          <p:val>
                                            <p:strVal val="#ppt_x"/>
                                          </p:val>
                                        </p:tav>
                                      </p:tavLst>
                                    </p:anim>
                                    <p:anim calcmode="lin" valueType="num">
                                      <p:cBhvr additive="base">
                                        <p:cTn id="2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
          <p:cNvSpPr txBox="1"/>
          <p:nvPr/>
        </p:nvSpPr>
        <p:spPr>
          <a:xfrm>
            <a:off x="3504846" y="627535"/>
            <a:ext cx="2285603" cy="1328743"/>
          </a:xfrm>
          <a:prstGeom prst="rect">
            <a:avLst/>
          </a:prstGeom>
          <a:noFill/>
        </p:spPr>
        <p:txBody>
          <a:bodyPr wrap="square" lIns="96691" tIns="48346" rIns="96691" bIns="48346" rtlCol="0">
            <a:spAutoFit/>
          </a:bodyPr>
          <a:lstStyle/>
          <a:p>
            <a:pPr algn="ctr">
              <a:defRPr/>
            </a:pPr>
            <a:r>
              <a:rPr lang="en-US" altLang="zh-CN" sz="8000" b="1" kern="0" dirty="0" smtClean="0">
                <a:latin typeface="微软雅黑" panose="020B0503020204020204" pitchFamily="34" charset="-122"/>
                <a:ea typeface="微软雅黑" panose="020B0503020204020204" pitchFamily="34" charset="-122"/>
              </a:rPr>
              <a:t>03</a:t>
            </a:r>
            <a:endParaRPr lang="zh-CN" altLang="en-US" sz="8000" b="1" kern="0" dirty="0">
              <a:latin typeface="微软雅黑" panose="020B0503020204020204" pitchFamily="34" charset="-122"/>
              <a:ea typeface="微软雅黑" panose="020B0503020204020204" pitchFamily="34" charset="-122"/>
            </a:endParaRPr>
          </a:p>
        </p:txBody>
      </p:sp>
      <p:pic>
        <p:nvPicPr>
          <p:cNvPr id="20"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52535" y="2032084"/>
            <a:ext cx="9699203" cy="1195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781068" y="1869546"/>
            <a:ext cx="7488832" cy="1357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3" tIns="34272" rIns="68543" bIns="3427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en-US" sz="3200" dirty="0" err="1">
                <a:latin typeface="Cambria" panose="02040503050406030204" pitchFamily="18" charset="0"/>
              </a:rPr>
              <a:t>Phương</a:t>
            </a:r>
            <a:r>
              <a:rPr lang="en-US" altLang="en-US" sz="3200" dirty="0">
                <a:latin typeface="Cambria" panose="02040503050406030204" pitchFamily="18" charset="0"/>
              </a:rPr>
              <a:t> </a:t>
            </a:r>
            <a:r>
              <a:rPr lang="en-US" altLang="en-US" sz="3200" dirty="0" err="1">
                <a:latin typeface="Cambria" panose="02040503050406030204" pitchFamily="18" charset="0"/>
              </a:rPr>
              <a:t>hướng</a:t>
            </a:r>
            <a:r>
              <a:rPr lang="en-US" altLang="en-US" sz="3200" dirty="0">
                <a:latin typeface="Cambria" panose="02040503050406030204" pitchFamily="18" charset="0"/>
              </a:rPr>
              <a:t> </a:t>
            </a:r>
            <a:r>
              <a:rPr lang="en-US" altLang="en-US" sz="3200" dirty="0" err="1">
                <a:latin typeface="Cambria" panose="02040503050406030204" pitchFamily="18" charset="0"/>
              </a:rPr>
              <a:t>lớp</a:t>
            </a:r>
            <a:r>
              <a:rPr lang="en-US" altLang="en-US" sz="3200" dirty="0">
                <a:latin typeface="Cambria" panose="02040503050406030204" pitchFamily="18" charset="0"/>
              </a:rPr>
              <a:t> 8 </a:t>
            </a:r>
            <a:r>
              <a:rPr lang="en-US" altLang="en-US" sz="3200" dirty="0" err="1">
                <a:latin typeface="Cambria" panose="02040503050406030204" pitchFamily="18" charset="0"/>
              </a:rPr>
              <a:t>năm</a:t>
            </a:r>
            <a:r>
              <a:rPr lang="en-US" altLang="en-US" sz="3200" dirty="0">
                <a:latin typeface="Cambria" panose="02040503050406030204" pitchFamily="18" charset="0"/>
              </a:rPr>
              <a:t> 2020-2021 </a:t>
            </a:r>
          </a:p>
        </p:txBody>
      </p:sp>
      <p:pic>
        <p:nvPicPr>
          <p:cNvPr id="2050"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134" y="1181376"/>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3" y="-115421"/>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3719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5000"/>
                                  </p:iterate>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700"/>
                                        <p:tgtEl>
                                          <p:spTgt spid="22"/>
                                        </p:tgtEl>
                                      </p:cBhvr>
                                    </p:animEffect>
                                  </p:childTnLst>
                                </p:cTn>
                              </p:par>
                              <p:par>
                                <p:cTn id="19" presetID="2" presetClass="entr" presetSubtype="9" fill="hold" nodeType="withEffect">
                                  <p:stCondLst>
                                    <p:cond delay="55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0-#ppt_w/2"/>
                                          </p:val>
                                        </p:tav>
                                        <p:tav tm="100000">
                                          <p:val>
                                            <p:strVal val="#ppt_x"/>
                                          </p:val>
                                        </p:tav>
                                      </p:tavLst>
                                    </p:anim>
                                    <p:anim calcmode="lin" valueType="num">
                                      <p:cBhvr additive="base">
                                        <p:cTn id="22" dur="500" fill="hold"/>
                                        <p:tgtEl>
                                          <p:spTgt spid="2053"/>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85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15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1+#ppt_w/2"/>
                                          </p:val>
                                        </p:tav>
                                        <p:tav tm="100000">
                                          <p:val>
                                            <p:strVal val="#ppt_x"/>
                                          </p:val>
                                        </p:tav>
                                      </p:tavLst>
                                    </p:anim>
                                    <p:anim calcmode="lin" valueType="num">
                                      <p:cBhvr additive="base">
                                        <p:cTn id="3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628290"/>
            <a:ext cx="5688632" cy="3356303"/>
          </a:xfrm>
          <a:prstGeom prst="rect">
            <a:avLst/>
          </a:prstGeom>
        </p:spPr>
        <p:txBody>
          <a:bodyPr wrap="square">
            <a:spAutoFit/>
          </a:bodyPr>
          <a:lstStyle/>
          <a:p>
            <a:pPr algn="ctr">
              <a:lnSpc>
                <a:spcPct val="107000"/>
              </a:lnSpc>
              <a:spcAft>
                <a:spcPts val="800"/>
              </a:spcAft>
            </a:pPr>
            <a:r>
              <a:rPr lang="en-US" sz="2400" b="1" dirty="0">
                <a:latin typeface="Times New Roman" panose="02020603050405020304" pitchFamily="18" charset="0"/>
                <a:ea typeface="Calibri" panose="020F0502020204030204" pitchFamily="34" charset="0"/>
              </a:rPr>
              <a:t>MÔN VĂN</a:t>
            </a: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100 </a:t>
            </a:r>
            <a:r>
              <a:rPr lang="en-US" sz="2400" dirty="0" err="1">
                <a:latin typeface="Times New Roman" panose="02020603050405020304" pitchFamily="18" charset="0"/>
                <a:ea typeface="Calibri" panose="020F0502020204030204" pitchFamily="34" charset="0"/>
              </a:rPr>
              <a:t>đề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8</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luận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sắc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lớp</a:t>
            </a:r>
            <a:r>
              <a:rPr lang="en-US" sz="2400" dirty="0">
                <a:latin typeface="Times New Roman" panose="02020603050405020304" pitchFamily="18" charset="0"/>
                <a:ea typeface="Calibri" panose="020F0502020204030204" pitchFamily="34" charset="0"/>
              </a:rPr>
              <a:t> 8</a:t>
            </a: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270 </a:t>
            </a:r>
            <a:r>
              <a:rPr lang="en-US" sz="2400" dirty="0" err="1">
                <a:latin typeface="Times New Roman" panose="02020603050405020304" pitchFamily="18" charset="0"/>
                <a:ea typeface="Calibri" panose="020F0502020204030204" pitchFamily="34" charset="0"/>
              </a:rPr>
              <a:t>đề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hay 8</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Bình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hay 8</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Bí</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quyết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nhanh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8</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Hướng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dẫn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8</a:t>
            </a:r>
          </a:p>
          <a:p>
            <a:pPr marL="342900" marR="0" lvl="0" indent="-342900">
              <a:lnSpc>
                <a:spcPct val="107000"/>
              </a:lnSpc>
              <a:spcBef>
                <a:spcPts val="0"/>
              </a:spcBef>
              <a:spcAft>
                <a:spcPts val="800"/>
              </a:spcAft>
              <a:buFont typeface="+mj-lt"/>
              <a:buAutoNum type="arabicPeriod"/>
            </a:pPr>
            <a:r>
              <a:rPr lang="en-US" sz="2400" dirty="0" err="1">
                <a:latin typeface="Times New Roman" panose="02020603050405020304" pitchFamily="18" charset="0"/>
                <a:ea typeface="Calibri" panose="020F0502020204030204" pitchFamily="34" charset="0"/>
              </a:rPr>
              <a:t>Đề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tuyển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chọn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hsg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8</a:t>
            </a:r>
          </a:p>
        </p:txBody>
      </p:sp>
    </p:spTree>
    <p:extLst>
      <p:ext uri="{BB962C8B-B14F-4D97-AF65-F5344CB8AC3E}">
        <p14:creationId xmlns:p14="http://schemas.microsoft.com/office/powerpoint/2010/main" val="3483517676"/>
      </p:ext>
    </p:extLst>
  </p:cSld>
  <p:clrMapOvr>
    <a:masterClrMapping/>
  </p:clrMapOvr>
  <p:transition spd="slow" advTm="1000">
    <p:push dir="u"/>
    <p:sndAc>
      <p:stSnd>
        <p:snd r:embed="rId2" name="当我们同在一起.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275606"/>
            <a:ext cx="5670376" cy="2642711"/>
          </a:xfrm>
          <a:prstGeom prst="rect">
            <a:avLst/>
          </a:prstGeom>
        </p:spPr>
        <p:txBody>
          <a:bodyPr wrap="square">
            <a:spAutoFit/>
          </a:bodyPr>
          <a:lstStyle/>
          <a:p>
            <a:pPr algn="ctr">
              <a:lnSpc>
                <a:spcPct val="107000"/>
              </a:lnSpc>
              <a:spcAft>
                <a:spcPts val="800"/>
              </a:spcAft>
            </a:pPr>
            <a:r>
              <a:rPr lang="en-US" sz="2400" dirty="0">
                <a:latin typeface="Times New Roman" panose="02020603050405020304" pitchFamily="18" charset="0"/>
                <a:ea typeface="Calibri" panose="020F0502020204030204" pitchFamily="34" charset="0"/>
              </a:rPr>
              <a:t>MÔN TOÁN</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Phát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triển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toán</a:t>
            </a:r>
            <a:r>
              <a:rPr lang="en-US" sz="2400" dirty="0">
                <a:latin typeface="Times New Roman" panose="02020603050405020304" pitchFamily="18" charset="0"/>
                <a:ea typeface="Calibri" panose="020F0502020204030204" pitchFamily="34" charset="0"/>
              </a:rPr>
              <a:t> 1,2</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trắc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nghiệm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toán</a:t>
            </a:r>
            <a:endParaRPr lang="en-US" sz="2400"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800"/>
              </a:spcAft>
              <a:buFont typeface="+mj-lt"/>
              <a:buAutoNum type="arabicPeriod"/>
            </a:pPr>
            <a:r>
              <a:rPr lang="en-US" sz="2400" dirty="0" err="1">
                <a:latin typeface="Times New Roman" panose="02020603050405020304" pitchFamily="18" charset="0"/>
                <a:ea typeface="Calibri" panose="020F0502020204030204" pitchFamily="34" charset="0"/>
              </a:rPr>
              <a:t>Bồi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dưỡng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violympic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toán</a:t>
            </a:r>
            <a:endParaRPr lang="en-US" sz="2400" dirty="0">
              <a:latin typeface="Times New Roman" panose="02020603050405020304" pitchFamily="18" charset="0"/>
              <a:ea typeface="Calibri" panose="020F0502020204030204" pitchFamily="34" charset="0"/>
            </a:endParaRPr>
          </a:p>
          <a:p>
            <a:r>
              <a:rPr lang="en-US" sz="2400" dirty="0" smtClean="0">
                <a:latin typeface="Times New Roman" panose="02020603050405020304" pitchFamily="18" charset="0"/>
                <a:ea typeface="Calibri" panose="020F0502020204030204" pitchFamily="34" charset="0"/>
              </a:rPr>
              <a:t>4.  </a:t>
            </a:r>
            <a:r>
              <a:rPr lang="en-US" sz="2400" dirty="0" err="1" smtClean="0">
                <a:latin typeface="Times New Roman" panose="02020603050405020304" pitchFamily="18" charset="0"/>
                <a:ea typeface="Calibri" panose="020F0502020204030204" pitchFamily="34" charset="0"/>
              </a:rPr>
              <a:t>Sách</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dưỡng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toán</a:t>
            </a:r>
            <a:r>
              <a:rPr lang="en-US" sz="2400" dirty="0">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919903259"/>
      </p:ext>
    </p:extLst>
  </p:cSld>
  <p:clrMapOvr>
    <a:masterClrMapping/>
  </p:clrMapOvr>
  <p:transition spd="slow" advTm="1000">
    <p:push dir="u"/>
    <p:sndAc>
      <p:stSnd>
        <p:snd r:embed="rId2" name="当我们同在一起.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992472"/>
            <a:ext cx="7776864" cy="4021229"/>
          </a:xfrm>
          <a:prstGeom prst="rect">
            <a:avLst/>
          </a:prstGeom>
        </p:spPr>
        <p:txBody>
          <a:bodyPr wrap="square">
            <a:spAutoFit/>
          </a:bodyPr>
          <a:lstStyle/>
          <a:p>
            <a:pPr algn="ctr">
              <a:lnSpc>
                <a:spcPct val="107000"/>
              </a:lnSpc>
              <a:spcAft>
                <a:spcPts val="800"/>
              </a:spcAft>
            </a:pPr>
            <a:r>
              <a:rPr lang="en-US" b="1" dirty="0">
                <a:latin typeface="Times New Roman" panose="02020603050405020304" pitchFamily="18" charset="0"/>
                <a:ea typeface="Calibri" panose="020F0502020204030204" pitchFamily="34" charset="0"/>
              </a:rPr>
              <a:t>MÔN TIẾNG ANH</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Em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tiếng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r>
              <a:rPr lang="en-US" sz="2400" dirty="0">
                <a:latin typeface="Times New Roman" panose="02020603050405020304" pitchFamily="18" charset="0"/>
                <a:ea typeface="Calibri" panose="020F0502020204030204" pitchFamily="34" charset="0"/>
              </a:rPr>
              <a:t> </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Chinh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phục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ngữ</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pháp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tiếng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endParaRPr lang="en-US" sz="2400"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Big 4</a:t>
            </a:r>
          </a:p>
          <a:p>
            <a:pPr marL="342900" marR="0" lvl="0" indent="-342900">
              <a:lnSpc>
                <a:spcPct val="107000"/>
              </a:lnSpc>
              <a:spcBef>
                <a:spcPts val="0"/>
              </a:spcBef>
              <a:spcAft>
                <a:spcPts val="0"/>
              </a:spcAft>
              <a:buFont typeface="+mj-lt"/>
              <a:buAutoNum type="arabicPeriod"/>
            </a:pPr>
            <a:r>
              <a:rPr lang="en-US" sz="2400" dirty="0" err="1">
                <a:latin typeface="Times New Roman" panose="02020603050405020304" pitchFamily="18" charset="0"/>
                <a:ea typeface="Calibri" panose="020F0502020204030204" pitchFamily="34" charset="0"/>
              </a:rPr>
              <a:t>Luyện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ngữ</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pháp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sâu</a:t>
            </a:r>
            <a:endParaRPr lang="en-US" sz="2400"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BT </a:t>
            </a:r>
            <a:r>
              <a:rPr lang="en-US" sz="2400" dirty="0" err="1">
                <a:latin typeface="Times New Roman" panose="02020603050405020304" pitchFamily="18" charset="0"/>
                <a:ea typeface="Calibri" panose="020F0502020204030204" pitchFamily="34" charset="0"/>
              </a:rPr>
              <a:t>tiếng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r>
              <a:rPr lang="en-US" sz="2400" dirty="0">
                <a:latin typeface="Times New Roman" panose="02020603050405020304" pitchFamily="18" charset="0"/>
                <a:ea typeface="Calibri" panose="020F0502020204030204" pitchFamily="34" charset="0"/>
              </a:rPr>
              <a:t>- Mai Lan </a:t>
            </a:r>
            <a:r>
              <a:rPr lang="en-US" sz="2400" dirty="0" err="1">
                <a:latin typeface="Times New Roman" panose="02020603050405020304" pitchFamily="18" charset="0"/>
                <a:ea typeface="Calibri" panose="020F0502020204030204" pitchFamily="34" charset="0"/>
              </a:rPr>
              <a:t>Huơng</a:t>
            </a:r>
            <a:endParaRPr lang="en-US" sz="2400"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BT </a:t>
            </a:r>
            <a:r>
              <a:rPr lang="en-US" sz="2400" dirty="0" err="1">
                <a:latin typeface="Times New Roman" panose="02020603050405020304" pitchFamily="18" charset="0"/>
                <a:ea typeface="Calibri" panose="020F0502020204030204" pitchFamily="34" charset="0"/>
              </a:rPr>
              <a:t>tiếng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r>
              <a:rPr lang="en-US" sz="2400" dirty="0">
                <a:latin typeface="Times New Roman" panose="02020603050405020304" pitchFamily="18" charset="0"/>
                <a:ea typeface="Calibri" panose="020F0502020204030204" pitchFamily="34" charset="0"/>
              </a:rPr>
              <a:t> – </a:t>
            </a:r>
            <a:r>
              <a:rPr lang="en-US" sz="2400" dirty="0" err="1">
                <a:latin typeface="Times New Roman" panose="02020603050405020304" pitchFamily="18" charset="0"/>
                <a:ea typeface="Calibri" panose="020F0502020204030204" pitchFamily="34" charset="0"/>
              </a:rPr>
              <a:t>Đại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Lợi</a:t>
            </a:r>
            <a:endParaRPr lang="en-US" sz="2400"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BT </a:t>
            </a:r>
            <a:r>
              <a:rPr lang="en-US" sz="2400" dirty="0" err="1">
                <a:latin typeface="Times New Roman" panose="02020603050405020304" pitchFamily="18" charset="0"/>
                <a:ea typeface="Calibri" panose="020F0502020204030204" pitchFamily="34" charset="0"/>
              </a:rPr>
              <a:t>tiếng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anh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Lưu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hoàng</a:t>
            </a:r>
            <a:r>
              <a:rPr lang="en-US" sz="2400" dirty="0">
                <a:latin typeface="Times New Roman" panose="02020603050405020304" pitchFamily="18" charset="0"/>
                <a:ea typeface="Calibri" panose="020F0502020204030204" pitchFamily="34" charset="0"/>
              </a:rPr>
              <a:t> tri</a:t>
            </a:r>
          </a:p>
          <a:p>
            <a:pPr marL="342900" marR="0" lvl="0" indent="-342900">
              <a:lnSpc>
                <a:spcPct val="107000"/>
              </a:lnSpc>
              <a:spcBef>
                <a:spcPts val="0"/>
              </a:spcBef>
              <a:spcAft>
                <a:spcPts val="0"/>
              </a:spcAft>
              <a:buFont typeface="+mj-lt"/>
              <a:buAutoNum type="arabicPeriod"/>
            </a:pPr>
            <a:r>
              <a:rPr lang="en-US" sz="2400" dirty="0">
                <a:latin typeface="Times New Roman" panose="02020603050405020304" pitchFamily="18" charset="0"/>
                <a:ea typeface="Calibri" panose="020F0502020204030204" pitchFamily="34" charset="0"/>
              </a:rPr>
              <a:t>Destination b1, b2.</a:t>
            </a:r>
          </a:p>
          <a:p>
            <a:pPr marL="342900" marR="0" lvl="0" indent="-342900">
              <a:lnSpc>
                <a:spcPct val="107000"/>
              </a:lnSpc>
              <a:spcBef>
                <a:spcPts val="0"/>
              </a:spcBef>
              <a:spcAft>
                <a:spcPts val="800"/>
              </a:spcAft>
              <a:buFont typeface="+mj-lt"/>
              <a:buAutoNum type="arabicPeriod"/>
            </a:pPr>
            <a:r>
              <a:rPr lang="en-US" sz="2400" dirty="0" err="1">
                <a:latin typeface="Times New Roman" panose="02020603050405020304" pitchFamily="18" charset="0"/>
                <a:ea typeface="Calibri" panose="020F0502020204030204" pitchFamily="34" charset="0"/>
              </a:rPr>
              <a:t>Bồi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dưỡng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hsg</a:t>
            </a:r>
            <a:r>
              <a:rPr lang="en-US" sz="2400"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870531003"/>
      </p:ext>
    </p:extLst>
  </p:cSld>
  <p:clrMapOvr>
    <a:masterClrMapping/>
  </p:clrMapOvr>
  <p:transition spd="slow" advTm="1000">
    <p:push dir="u"/>
    <p:sndAc>
      <p:stSnd>
        <p:snd r:embed="rId2" name="当我们同在一起.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87574"/>
            <a:ext cx="9144000" cy="3762697"/>
          </a:xfrm>
          <a:prstGeom prst="rect">
            <a:avLst/>
          </a:prstGeom>
        </p:spPr>
        <p:txBody>
          <a:bodyPr wrap="square">
            <a:spAutoFit/>
          </a:bodyPr>
          <a:lstStyle/>
          <a:p>
            <a:pPr algn="ctr">
              <a:lnSpc>
                <a:spcPct val="107000"/>
              </a:lnSpc>
              <a:spcAft>
                <a:spcPts val="800"/>
              </a:spcAft>
            </a:pPr>
            <a:r>
              <a:rPr lang="en-US" b="1" dirty="0">
                <a:latin typeface="Times New Roman" panose="02020603050405020304" pitchFamily="18" charset="0"/>
                <a:ea typeface="Calibri" panose="020F0502020204030204" pitchFamily="34" charset="0"/>
              </a:rPr>
              <a:t>MÔN LÝ</a:t>
            </a: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Câu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hỏi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trắc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nghiệm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vật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lý</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Nguyễn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Thanh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hải</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Phương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pháp</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giải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vật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lý</a:t>
            </a:r>
            <a:r>
              <a:rPr lang="en-US" dirty="0">
                <a:latin typeface="Times New Roman" panose="02020603050405020304" pitchFamily="18" charset="0"/>
                <a:ea typeface="Calibri" panose="020F0502020204030204" pitchFamily="34" charset="0"/>
              </a:rPr>
              <a:t> – </a:t>
            </a:r>
            <a:r>
              <a:rPr lang="en-US" dirty="0" err="1">
                <a:latin typeface="Times New Roman" panose="02020603050405020304" pitchFamily="18" charset="0"/>
                <a:ea typeface="Calibri" panose="020F0502020204030204" pitchFamily="34" charset="0"/>
              </a:rPr>
              <a:t>nguyễn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thanh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hải</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Sổ</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tay</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vật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lý</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800"/>
              </a:spcAft>
              <a:buFont typeface="+mj-lt"/>
              <a:buAutoNum type="arabicPeriod"/>
            </a:pPr>
            <a:r>
              <a:rPr lang="en-US" dirty="0" err="1">
                <a:latin typeface="Times New Roman" panose="02020603050405020304" pitchFamily="18" charset="0"/>
                <a:ea typeface="Calibri" panose="020F0502020204030204" pitchFamily="34" charset="0"/>
              </a:rPr>
              <a:t>Bồi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dưỡng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hsg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vật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lý</a:t>
            </a:r>
            <a:endParaRPr lang="en-US" dirty="0">
              <a:latin typeface="Times New Roman" panose="02020603050405020304" pitchFamily="18" charset="0"/>
              <a:ea typeface="Calibri" panose="020F0502020204030204" pitchFamily="34" charset="0"/>
            </a:endParaRPr>
          </a:p>
          <a:p>
            <a:pPr algn="ctr">
              <a:lnSpc>
                <a:spcPct val="107000"/>
              </a:lnSpc>
              <a:spcAft>
                <a:spcPts val="800"/>
              </a:spcAft>
            </a:pPr>
            <a:r>
              <a:rPr lang="en-US" b="1" dirty="0">
                <a:latin typeface="Times New Roman" panose="02020603050405020304" pitchFamily="18" charset="0"/>
                <a:ea typeface="Calibri" panose="020F0502020204030204" pitchFamily="34" charset="0"/>
              </a:rPr>
              <a:t>MÔN HÓA</a:t>
            </a: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Bồi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dưỡng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hsg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hóa</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Hướng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dẫn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học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giải</a:t>
            </a:r>
            <a:r>
              <a:rPr lang="en-US" dirty="0">
                <a:latin typeface="Times New Roman" panose="02020603050405020304" pitchFamily="18" charset="0"/>
                <a:ea typeface="Calibri" panose="020F0502020204030204" pitchFamily="34" charset="0"/>
              </a:rPr>
              <a:t> chi </a:t>
            </a:r>
            <a:r>
              <a:rPr lang="en-US" dirty="0" err="1">
                <a:latin typeface="Times New Roman" panose="02020603050405020304" pitchFamily="18" charset="0"/>
                <a:ea typeface="Calibri" panose="020F0502020204030204" pitchFamily="34" charset="0"/>
              </a:rPr>
              <a:t>tiết</a:t>
            </a:r>
            <a:r>
              <a:rPr lang="en-US" dirty="0">
                <a:latin typeface="Times New Roman" panose="02020603050405020304" pitchFamily="18" charset="0"/>
                <a:ea typeface="Calibri" panose="020F0502020204030204" pitchFamily="34" charset="0"/>
              </a:rPr>
              <a:t> BT </a:t>
            </a:r>
            <a:r>
              <a:rPr lang="en-US" dirty="0" err="1">
                <a:latin typeface="Times New Roman" panose="02020603050405020304" pitchFamily="18" charset="0"/>
                <a:ea typeface="Calibri" panose="020F0502020204030204" pitchFamily="34" charset="0"/>
              </a:rPr>
              <a:t>hóa</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dirty="0" err="1">
                <a:latin typeface="Times New Roman" panose="02020603050405020304" pitchFamily="18" charset="0"/>
                <a:ea typeface="Calibri" panose="020F0502020204030204" pitchFamily="34" charset="0"/>
              </a:rPr>
              <a:t>Sổ</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tay</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hóa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học</a:t>
            </a:r>
            <a:endParaRPr lang="en-US" dirty="0">
              <a:latin typeface="Times New Roman" panose="02020603050405020304" pitchFamily="18" charset="0"/>
              <a:ea typeface="Calibri" panose="020F0502020204030204" pitchFamily="34" charset="0"/>
            </a:endParaRPr>
          </a:p>
          <a:p>
            <a:pPr marL="342900" marR="0" lvl="0" indent="-342900">
              <a:lnSpc>
                <a:spcPct val="107000"/>
              </a:lnSpc>
              <a:spcBef>
                <a:spcPts val="0"/>
              </a:spcBef>
              <a:spcAft>
                <a:spcPts val="800"/>
              </a:spcAft>
              <a:buFont typeface="+mj-lt"/>
              <a:buAutoNum type="arabicPeriod"/>
            </a:pPr>
            <a:r>
              <a:rPr lang="en-US" dirty="0" err="1">
                <a:latin typeface="Times New Roman" panose="02020603050405020304" pitchFamily="18" charset="0"/>
                <a:ea typeface="Calibri" panose="020F0502020204030204" pitchFamily="34" charset="0"/>
              </a:rPr>
              <a:t>Bt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hóa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theo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chủ</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đề</a:t>
            </a:r>
            <a:endParaRPr lang="en-US" dirty="0">
              <a:latin typeface="Times New Roman" panose="02020603050405020304" pitchFamily="18" charset="0"/>
              <a:ea typeface="Calibri" panose="020F0502020204030204" pitchFamily="34" charset="0"/>
            </a:endParaRPr>
          </a:p>
          <a:p>
            <a:pPr>
              <a:lnSpc>
                <a:spcPct val="107000"/>
              </a:lnSpc>
              <a:spcAft>
                <a:spcPts val="800"/>
              </a:spcAft>
            </a:pPr>
            <a:r>
              <a:rPr lang="en-US" dirty="0">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072505908"/>
      </p:ext>
    </p:extLst>
  </p:cSld>
  <p:clrMapOvr>
    <a:masterClrMapping/>
  </p:clrMapOvr>
  <p:transition spd="slow" advTm="1000">
    <p:push dir="u"/>
    <p:sndAc>
      <p:stSnd>
        <p:snd r:embed="rId2" name="当我们同在一起.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
          <p:cNvSpPr txBox="1"/>
          <p:nvPr/>
        </p:nvSpPr>
        <p:spPr>
          <a:xfrm>
            <a:off x="3504845" y="627534"/>
            <a:ext cx="2285603" cy="1328373"/>
          </a:xfrm>
          <a:prstGeom prst="rect">
            <a:avLst/>
          </a:prstGeom>
          <a:noFill/>
        </p:spPr>
        <p:txBody>
          <a:bodyPr wrap="square" lIns="96691" tIns="48346" rIns="96691" bIns="48346" rtlCol="0">
            <a:spAutoFit/>
          </a:bodyPr>
          <a:lstStyle/>
          <a:p>
            <a:pPr algn="ctr">
              <a:defRPr/>
            </a:pPr>
            <a:r>
              <a:rPr lang="en-US" altLang="zh-CN" sz="8000" b="1" kern="0">
                <a:latin typeface="微软雅黑" panose="020B0503020204020204" pitchFamily="34" charset="-122"/>
                <a:ea typeface="微软雅黑" panose="020B0503020204020204" pitchFamily="34" charset="-122"/>
              </a:rPr>
              <a:t>05</a:t>
            </a:r>
            <a:endParaRPr lang="zh-CN" altLang="en-US" sz="8000" b="1" kern="0" dirty="0">
              <a:latin typeface="微软雅黑" panose="020B0503020204020204" pitchFamily="34" charset="-122"/>
              <a:ea typeface="微软雅黑" panose="020B0503020204020204" pitchFamily="34" charset="-122"/>
            </a:endParaRPr>
          </a:p>
        </p:txBody>
      </p:sp>
      <p:pic>
        <p:nvPicPr>
          <p:cNvPr id="20"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52536" y="2032084"/>
            <a:ext cx="9699203" cy="1195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781068" y="1955907"/>
            <a:ext cx="7488832" cy="1357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3" tIns="34272" rIns="68543" bIns="3427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en-US" sz="3200">
                <a:latin typeface="Cambria" panose="02040503050406030204" pitchFamily="18" charset="0"/>
              </a:rPr>
              <a:t>Ý kiến đóng góp của phụ huynh</a:t>
            </a:r>
          </a:p>
        </p:txBody>
      </p:sp>
      <p:pic>
        <p:nvPicPr>
          <p:cNvPr id="2050"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133" y="1181375"/>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193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5000"/>
                                  </p:iterate>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700"/>
                                        <p:tgtEl>
                                          <p:spTgt spid="22"/>
                                        </p:tgtEl>
                                      </p:cBhvr>
                                    </p:animEffect>
                                  </p:childTnLst>
                                </p:cTn>
                              </p:par>
                              <p:par>
                                <p:cTn id="19" presetID="2" presetClass="entr" presetSubtype="9" fill="hold" nodeType="withEffect">
                                  <p:stCondLst>
                                    <p:cond delay="55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0-#ppt_w/2"/>
                                          </p:val>
                                        </p:tav>
                                        <p:tav tm="100000">
                                          <p:val>
                                            <p:strVal val="#ppt_x"/>
                                          </p:val>
                                        </p:tav>
                                      </p:tavLst>
                                    </p:anim>
                                    <p:anim calcmode="lin" valueType="num">
                                      <p:cBhvr additive="base">
                                        <p:cTn id="22" dur="500" fill="hold"/>
                                        <p:tgtEl>
                                          <p:spTgt spid="2053"/>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85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15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1+#ppt_w/2"/>
                                          </p:val>
                                        </p:tav>
                                        <p:tav tm="100000">
                                          <p:val>
                                            <p:strVal val="#ppt_x"/>
                                          </p:val>
                                        </p:tav>
                                      </p:tavLst>
                                    </p:anim>
                                    <p:anim calcmode="lin" valueType="num">
                                      <p:cBhvr additive="base">
                                        <p:cTn id="3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E:\0000000我图PPT\03.20\亲子乐园\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34163"/>
            <a:ext cx="9145588" cy="21951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接连接符 29"/>
          <p:cNvCxnSpPr/>
          <p:nvPr/>
        </p:nvCxnSpPr>
        <p:spPr>
          <a:xfrm flipH="1">
            <a:off x="1271330" y="843558"/>
            <a:ext cx="6067957" cy="0"/>
          </a:xfrm>
          <a:prstGeom prst="line">
            <a:avLst/>
          </a:prstGeom>
          <a:noFill/>
          <a:ln w="9525" cap="flat" cmpd="sng" algn="ctr">
            <a:solidFill>
              <a:sysClr val="windowText" lastClr="000000">
                <a:lumMod val="65000"/>
                <a:lumOff val="35000"/>
              </a:sysClr>
            </a:solidFill>
            <a:prstDash val="dash"/>
          </a:ln>
          <a:effectLst/>
        </p:spPr>
      </p:cxnSp>
      <p:sp>
        <p:nvSpPr>
          <p:cNvPr id="34" name="标题层"/>
          <p:cNvSpPr txBox="1"/>
          <p:nvPr/>
        </p:nvSpPr>
        <p:spPr bwMode="auto">
          <a:xfrm>
            <a:off x="1392405" y="915566"/>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01</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cxnSp>
        <p:nvCxnSpPr>
          <p:cNvPr id="35" name="直接连接符 34"/>
          <p:cNvCxnSpPr/>
          <p:nvPr/>
        </p:nvCxnSpPr>
        <p:spPr>
          <a:xfrm>
            <a:off x="2051720" y="968505"/>
            <a:ext cx="0" cy="417343"/>
          </a:xfrm>
          <a:prstGeom prst="line">
            <a:avLst/>
          </a:prstGeom>
          <a:noFill/>
          <a:ln w="9525" cap="flat" cmpd="sng" algn="ctr">
            <a:solidFill>
              <a:sysClr val="windowText" lastClr="000000">
                <a:lumMod val="65000"/>
                <a:lumOff val="35000"/>
              </a:sysClr>
            </a:solidFill>
            <a:prstDash val="solid"/>
          </a:ln>
          <a:effectLst/>
        </p:spPr>
      </p:cxnSp>
      <p:sp>
        <p:nvSpPr>
          <p:cNvPr id="36" name="标题层"/>
          <p:cNvSpPr txBox="1"/>
          <p:nvPr/>
        </p:nvSpPr>
        <p:spPr bwMode="auto">
          <a:xfrm>
            <a:off x="2129318" y="977121"/>
            <a:ext cx="6907749" cy="400110"/>
          </a:xfrm>
          <a:prstGeom prst="rect">
            <a:avLst/>
          </a:prstGeom>
          <a:solidFill>
            <a:srgbClr val="029874"/>
          </a:solidFill>
          <a:effectLst/>
        </p:spPr>
        <p:txBody>
          <a:bodyPr wrap="square">
            <a:spAutoFit/>
          </a:bodyPr>
          <a:lstStyle/>
          <a:p>
            <a:r>
              <a:rPr lang="en-US" altLang="en-US" sz="2000" b="1">
                <a:latin typeface="Times New Roman" panose="02020603050405020304" pitchFamily="18" charset="0"/>
                <a:cs typeface="Times New Roman" panose="02020603050405020304" pitchFamily="18" charset="0"/>
              </a:rPr>
              <a:t>Kết quả nhà trường đã triển khai trong năm học 2019 - 2020</a:t>
            </a:r>
            <a:endParaRPr lang="en-US" altLang="en-US" sz="2000" dirty="0">
              <a:latin typeface="Times New Roman" panose="02020603050405020304" pitchFamily="18" charset="0"/>
            </a:endParaRPr>
          </a:p>
        </p:txBody>
      </p:sp>
      <p:sp>
        <p:nvSpPr>
          <p:cNvPr id="39" name="标题层"/>
          <p:cNvSpPr txBox="1"/>
          <p:nvPr/>
        </p:nvSpPr>
        <p:spPr bwMode="auto">
          <a:xfrm>
            <a:off x="1392405" y="1448015"/>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02</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2051720" y="1500954"/>
            <a:ext cx="0" cy="417343"/>
          </a:xfrm>
          <a:prstGeom prst="line">
            <a:avLst/>
          </a:prstGeom>
          <a:noFill/>
          <a:ln w="9525" cap="flat" cmpd="sng" algn="ctr">
            <a:solidFill>
              <a:sysClr val="windowText" lastClr="000000">
                <a:lumMod val="65000"/>
                <a:lumOff val="35000"/>
              </a:sysClr>
            </a:solidFill>
            <a:prstDash val="solid"/>
          </a:ln>
          <a:effectLst/>
        </p:spPr>
      </p:cxnSp>
      <p:sp>
        <p:nvSpPr>
          <p:cNvPr id="41" name="标题层"/>
          <p:cNvSpPr txBox="1"/>
          <p:nvPr/>
        </p:nvSpPr>
        <p:spPr bwMode="auto">
          <a:xfrm>
            <a:off x="2111577" y="1515039"/>
            <a:ext cx="6085680" cy="400110"/>
          </a:xfrm>
          <a:prstGeom prst="rect">
            <a:avLst/>
          </a:prstGeom>
          <a:solidFill>
            <a:srgbClr val="FFC000"/>
          </a:solidFill>
          <a:effectLst/>
        </p:spPr>
        <p:txBody>
          <a:bodyPr wrap="square">
            <a:spAutoFit/>
          </a:bodyPr>
          <a:lstStyle>
            <a:defPPr>
              <a:defRPr lang="zh-CN"/>
            </a:defPPr>
            <a:lvl1pPr marR="0" lvl="0" indent="0" defTabSz="-635"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r>
              <a:rPr lang="en-US" altLang="en-US">
                <a:latin typeface="Times New Roman" panose="02020603050405020304" pitchFamily="18" charset="0"/>
                <a:cs typeface="Times New Roman" panose="02020603050405020304" pitchFamily="18" charset="0"/>
              </a:rPr>
              <a:t>Kế hoạch hè 2020 và chuẩn bị năm học 2020 - 2021</a:t>
            </a:r>
            <a:endParaRPr lang="en-US" altLang="en-US">
              <a:latin typeface="Cambria" panose="02040503050406030204" pitchFamily="18" charset="0"/>
            </a:endParaRPr>
          </a:p>
        </p:txBody>
      </p:sp>
      <p:sp>
        <p:nvSpPr>
          <p:cNvPr id="44" name="标题层"/>
          <p:cNvSpPr txBox="1"/>
          <p:nvPr/>
        </p:nvSpPr>
        <p:spPr bwMode="auto">
          <a:xfrm>
            <a:off x="1392405" y="1980464"/>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03</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cxnSp>
        <p:nvCxnSpPr>
          <p:cNvPr id="45" name="直接连接符 44"/>
          <p:cNvCxnSpPr/>
          <p:nvPr/>
        </p:nvCxnSpPr>
        <p:spPr>
          <a:xfrm>
            <a:off x="2051720" y="2033403"/>
            <a:ext cx="0" cy="417343"/>
          </a:xfrm>
          <a:prstGeom prst="line">
            <a:avLst/>
          </a:prstGeom>
          <a:noFill/>
          <a:ln w="9525" cap="flat" cmpd="sng" algn="ctr">
            <a:solidFill>
              <a:sysClr val="windowText" lastClr="000000">
                <a:lumMod val="65000"/>
                <a:lumOff val="35000"/>
              </a:sysClr>
            </a:solidFill>
            <a:prstDash val="solid"/>
          </a:ln>
          <a:effectLst/>
        </p:spPr>
      </p:cxnSp>
      <p:sp>
        <p:nvSpPr>
          <p:cNvPr id="46" name="标题层"/>
          <p:cNvSpPr txBox="1"/>
          <p:nvPr/>
        </p:nvSpPr>
        <p:spPr bwMode="auto">
          <a:xfrm>
            <a:off x="2129318" y="2060178"/>
            <a:ext cx="5755045" cy="400110"/>
          </a:xfrm>
          <a:prstGeom prst="rect">
            <a:avLst/>
          </a:prstGeom>
          <a:solidFill>
            <a:srgbClr val="92D050"/>
          </a:solidFill>
          <a:effectLst/>
        </p:spPr>
        <p:txBody>
          <a:bodyPr wrap="square">
            <a:spAutoFit/>
          </a:bodyPr>
          <a:lstStyle>
            <a:defPPr>
              <a:defRPr lang="zh-CN"/>
            </a:defPPr>
            <a:lvl1pPr marR="0" lvl="0" indent="0" defTabSz="-635"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r>
              <a:rPr lang="en-US" altLang="en-US" dirty="0" err="1">
                <a:latin typeface="Times New Roman" panose="02020603050405020304" pitchFamily="18" charset="0"/>
                <a:cs typeface="Times New Roman" panose="02020603050405020304" pitchFamily="18" charset="0"/>
              </a:rPr>
              <a:t>Báo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kết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đạt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được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lớp</a:t>
            </a:r>
            <a:r>
              <a:rPr lang="en-US" altLang="en-US" dirty="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7A2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HKII</a:t>
            </a:r>
            <a:endParaRPr lang="en-US" altLang="en-US" dirty="0">
              <a:latin typeface="Cambria" panose="02040503050406030204" pitchFamily="18" charset="0"/>
            </a:endParaRPr>
          </a:p>
        </p:txBody>
      </p:sp>
      <p:sp>
        <p:nvSpPr>
          <p:cNvPr id="49" name="标题层"/>
          <p:cNvSpPr txBox="1"/>
          <p:nvPr/>
        </p:nvSpPr>
        <p:spPr bwMode="auto">
          <a:xfrm>
            <a:off x="1392405" y="2512913"/>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04</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cxnSp>
        <p:nvCxnSpPr>
          <p:cNvPr id="50" name="直接连接符 49"/>
          <p:cNvCxnSpPr/>
          <p:nvPr/>
        </p:nvCxnSpPr>
        <p:spPr>
          <a:xfrm>
            <a:off x="2051720" y="2565852"/>
            <a:ext cx="0" cy="417343"/>
          </a:xfrm>
          <a:prstGeom prst="line">
            <a:avLst/>
          </a:prstGeom>
          <a:noFill/>
          <a:ln w="9525" cap="flat" cmpd="sng" algn="ctr">
            <a:solidFill>
              <a:sysClr val="windowText" lastClr="000000">
                <a:lumMod val="65000"/>
                <a:lumOff val="35000"/>
              </a:sysClr>
            </a:solidFill>
            <a:prstDash val="solid"/>
          </a:ln>
          <a:effectLst/>
        </p:spPr>
      </p:cxnSp>
      <p:sp>
        <p:nvSpPr>
          <p:cNvPr id="51" name="标题层"/>
          <p:cNvSpPr txBox="1"/>
          <p:nvPr/>
        </p:nvSpPr>
        <p:spPr bwMode="auto">
          <a:xfrm>
            <a:off x="2111576" y="2594459"/>
            <a:ext cx="4908696" cy="400110"/>
          </a:xfrm>
          <a:prstGeom prst="rect">
            <a:avLst/>
          </a:prstGeom>
          <a:solidFill>
            <a:srgbClr val="FF8860"/>
          </a:solidFill>
          <a:effectLst/>
        </p:spPr>
        <p:txBody>
          <a:bodyPr wrap="square">
            <a:spAutoFit/>
          </a:bodyPr>
          <a:lstStyle>
            <a:defPPr>
              <a:defRPr lang="zh-CN"/>
            </a:defPPr>
            <a:lvl1pPr marR="0" lvl="0" indent="0" defTabSz="-635"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r>
              <a:rPr lang="en-US" altLang="en-US" dirty="0" err="1">
                <a:latin typeface="Cambria" panose="02040503050406030204" pitchFamily="18" charset="0"/>
              </a:rPr>
              <a:t>Phương</a:t>
            </a:r>
            <a:r>
              <a:rPr lang="en-US" altLang="en-US" dirty="0">
                <a:latin typeface="Cambria" panose="02040503050406030204" pitchFamily="18" charset="0"/>
              </a:rPr>
              <a:t> </a:t>
            </a:r>
            <a:r>
              <a:rPr lang="en-US" altLang="en-US" dirty="0" err="1">
                <a:latin typeface="Cambria" panose="02040503050406030204" pitchFamily="18" charset="0"/>
              </a:rPr>
              <a:t>hướng</a:t>
            </a:r>
            <a:r>
              <a:rPr lang="en-US" altLang="en-US" dirty="0">
                <a:latin typeface="Cambria" panose="02040503050406030204" pitchFamily="18" charset="0"/>
              </a:rPr>
              <a:t> </a:t>
            </a:r>
            <a:r>
              <a:rPr lang="en-US" altLang="en-US" dirty="0" err="1">
                <a:latin typeface="Cambria" panose="02040503050406030204" pitchFamily="18" charset="0"/>
              </a:rPr>
              <a:t>lớp</a:t>
            </a:r>
            <a:r>
              <a:rPr lang="en-US" altLang="en-US" dirty="0">
                <a:latin typeface="Cambria" panose="02040503050406030204" pitchFamily="18" charset="0"/>
              </a:rPr>
              <a:t> </a:t>
            </a:r>
            <a:r>
              <a:rPr lang="en-US" altLang="en-US" dirty="0" smtClean="0">
                <a:latin typeface="Cambria" panose="02040503050406030204" pitchFamily="18" charset="0"/>
              </a:rPr>
              <a:t>8 </a:t>
            </a:r>
            <a:r>
              <a:rPr lang="en-US" altLang="en-US" dirty="0" err="1">
                <a:latin typeface="Cambria" panose="02040503050406030204" pitchFamily="18" charset="0"/>
              </a:rPr>
              <a:t>năm</a:t>
            </a:r>
            <a:r>
              <a:rPr lang="en-US" altLang="en-US" dirty="0">
                <a:latin typeface="Cambria" panose="02040503050406030204" pitchFamily="18" charset="0"/>
              </a:rPr>
              <a:t> 2020-2021 </a:t>
            </a:r>
          </a:p>
        </p:txBody>
      </p:sp>
      <p:sp>
        <p:nvSpPr>
          <p:cNvPr id="28" name="TextBox 27"/>
          <p:cNvSpPr txBox="1"/>
          <p:nvPr/>
        </p:nvSpPr>
        <p:spPr>
          <a:xfrm>
            <a:off x="2375756" y="128196"/>
            <a:ext cx="4392488" cy="523220"/>
          </a:xfrm>
          <a:prstGeom prst="rect">
            <a:avLst/>
          </a:prstGeom>
          <a:solidFill>
            <a:srgbClr val="FF7443"/>
          </a:solidFill>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CÁC</a:t>
            </a:r>
            <a:r>
              <a:rPr kumimoji="0" lang="en-US" altLang="zh-CN" sz="2800" b="1" i="0" u="none" strike="noStrike" kern="0" cap="none" spc="0" normalizeH="0" noProof="0">
                <a:ln>
                  <a:noFill/>
                </a:ln>
                <a:solidFill>
                  <a:schemeClr val="accent1"/>
                </a:solidFill>
                <a:effectLst/>
                <a:uLnTx/>
                <a:uFillTx/>
                <a:latin typeface="Arial" panose="020B0604020202020204" pitchFamily="34" charset="0"/>
                <a:cs typeface="Arial" panose="020B0604020202020204" pitchFamily="34" charset="0"/>
              </a:rPr>
              <a:t> NỘI DUNG CHÍNH</a:t>
            </a:r>
            <a:endParaRPr kumimoji="0" lang="en-US" altLang="zh-CN" sz="28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pic>
        <p:nvPicPr>
          <p:cNvPr id="1026" name="Picture 2" descr="E:\0000000我图PPT\00001PNG素材\儿童卡通\454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597658" y="3507854"/>
            <a:ext cx="2952327" cy="184771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5">
            <a:extLst>
              <a:ext uri="{28A0092B-C50C-407E-A947-70E740481C1C}">
                <a14:useLocalDpi xmlns:a14="http://schemas.microsoft.com/office/drawing/2010/main" val="0"/>
              </a:ext>
            </a:extLst>
          </a:blip>
          <a:srcRect l="-2084" t="-2572" r="59431" b="58435"/>
          <a:stretch>
            <a:fillRect/>
          </a:stretch>
        </p:blipFill>
        <p:spPr bwMode="auto">
          <a:xfrm flipH="1">
            <a:off x="-543281" y="-581643"/>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20" y="4261863"/>
            <a:ext cx="1299344" cy="872973"/>
          </a:xfrm>
          <a:prstGeom prst="rect">
            <a:avLst/>
          </a:prstGeom>
          <a:noFill/>
          <a:extLst>
            <a:ext uri="{909E8E84-426E-40DD-AFC4-6F175D3DCCD1}">
              <a14:hiddenFill xmlns:a14="http://schemas.microsoft.com/office/drawing/2010/main">
                <a:solidFill>
                  <a:srgbClr val="FFFFFF"/>
                </a:solidFill>
              </a14:hiddenFill>
            </a:ext>
          </a:extLst>
        </p:spPr>
      </p:pic>
      <p:sp>
        <p:nvSpPr>
          <p:cNvPr id="32" name="标题层">
            <a:extLst>
              <a:ext uri="{FF2B5EF4-FFF2-40B4-BE49-F238E27FC236}">
                <a16:creationId xmlns:a16="http://schemas.microsoft.com/office/drawing/2014/main" id="{CAA7FAF5-C6B6-4731-9E5B-41349D795571}"/>
              </a:ext>
            </a:extLst>
          </p:cNvPr>
          <p:cNvSpPr txBox="1"/>
          <p:nvPr/>
        </p:nvSpPr>
        <p:spPr bwMode="auto">
          <a:xfrm>
            <a:off x="1392405" y="3030220"/>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05</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sp>
        <p:nvSpPr>
          <p:cNvPr id="33" name="标题层">
            <a:extLst>
              <a:ext uri="{FF2B5EF4-FFF2-40B4-BE49-F238E27FC236}">
                <a16:creationId xmlns:a16="http://schemas.microsoft.com/office/drawing/2014/main" id="{774A3533-5A02-4B85-B991-75A19CD37825}"/>
              </a:ext>
            </a:extLst>
          </p:cNvPr>
          <p:cNvSpPr txBox="1"/>
          <p:nvPr/>
        </p:nvSpPr>
        <p:spPr bwMode="auto">
          <a:xfrm>
            <a:off x="1395982" y="3566434"/>
            <a:ext cx="599460" cy="523220"/>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rPr>
              <a:t>06</a:t>
            </a:r>
            <a:endParaRPr kumimoji="0" lang="zh-CN" altLang="en-US" sz="28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微软雅黑" panose="020B0503020204020204" pitchFamily="34" charset="-122"/>
              <a:cs typeface="Arial" panose="020B0604020202020204" pitchFamily="34" charset="0"/>
            </a:endParaRPr>
          </a:p>
        </p:txBody>
      </p:sp>
      <p:cxnSp>
        <p:nvCxnSpPr>
          <p:cNvPr id="38" name="直接连接符 49">
            <a:extLst>
              <a:ext uri="{FF2B5EF4-FFF2-40B4-BE49-F238E27FC236}">
                <a16:creationId xmlns:a16="http://schemas.microsoft.com/office/drawing/2014/main" id="{015CA690-8887-4427-8E3A-C749AB3CA3C9}"/>
              </a:ext>
            </a:extLst>
          </p:cNvPr>
          <p:cNvCxnSpPr/>
          <p:nvPr/>
        </p:nvCxnSpPr>
        <p:spPr>
          <a:xfrm>
            <a:off x="2051720" y="3078869"/>
            <a:ext cx="0" cy="417343"/>
          </a:xfrm>
          <a:prstGeom prst="line">
            <a:avLst/>
          </a:prstGeom>
          <a:noFill/>
          <a:ln w="9525" cap="flat" cmpd="sng" algn="ctr">
            <a:solidFill>
              <a:sysClr val="windowText" lastClr="000000">
                <a:lumMod val="65000"/>
                <a:lumOff val="35000"/>
              </a:sysClr>
            </a:solidFill>
            <a:prstDash val="solid"/>
          </a:ln>
          <a:effectLst/>
        </p:spPr>
      </p:cxnSp>
      <p:cxnSp>
        <p:nvCxnSpPr>
          <p:cNvPr id="43" name="直接连接符 49">
            <a:extLst>
              <a:ext uri="{FF2B5EF4-FFF2-40B4-BE49-F238E27FC236}">
                <a16:creationId xmlns:a16="http://schemas.microsoft.com/office/drawing/2014/main" id="{E94F95DB-CAF1-41F3-B09E-3E37BFDA3EA4}"/>
              </a:ext>
            </a:extLst>
          </p:cNvPr>
          <p:cNvCxnSpPr/>
          <p:nvPr/>
        </p:nvCxnSpPr>
        <p:spPr>
          <a:xfrm>
            <a:off x="2051720" y="3619372"/>
            <a:ext cx="0" cy="417343"/>
          </a:xfrm>
          <a:prstGeom prst="line">
            <a:avLst/>
          </a:prstGeom>
          <a:noFill/>
          <a:ln w="9525" cap="flat" cmpd="sng" algn="ctr">
            <a:solidFill>
              <a:sysClr val="windowText" lastClr="000000">
                <a:lumMod val="65000"/>
                <a:lumOff val="35000"/>
              </a:sysClr>
            </a:solidFill>
            <a:prstDash val="solid"/>
          </a:ln>
          <a:effectLst/>
        </p:spPr>
      </p:cxnSp>
      <p:sp>
        <p:nvSpPr>
          <p:cNvPr id="53" name="标题层">
            <a:extLst>
              <a:ext uri="{FF2B5EF4-FFF2-40B4-BE49-F238E27FC236}">
                <a16:creationId xmlns:a16="http://schemas.microsoft.com/office/drawing/2014/main" id="{82300558-89ED-413B-AD64-5A9228BCC9ED}"/>
              </a:ext>
            </a:extLst>
          </p:cNvPr>
          <p:cNvSpPr txBox="1"/>
          <p:nvPr/>
        </p:nvSpPr>
        <p:spPr bwMode="auto">
          <a:xfrm>
            <a:off x="2129318" y="3139598"/>
            <a:ext cx="3955424" cy="400110"/>
          </a:xfrm>
          <a:prstGeom prst="rect">
            <a:avLst/>
          </a:prstGeom>
          <a:solidFill>
            <a:schemeClr val="tx2">
              <a:lumMod val="60000"/>
              <a:lumOff val="40000"/>
            </a:schemeClr>
          </a:solidFill>
          <a:effectLst/>
        </p:spPr>
        <p:txBody>
          <a:bodyPr wrap="square">
            <a:spAutoFit/>
          </a:bodyPr>
          <a:lstStyle>
            <a:defPPr>
              <a:defRPr lang="zh-CN"/>
            </a:defPPr>
            <a:lvl1pPr marR="0" lvl="0" indent="0" defTabSz="-635"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r>
              <a:rPr lang="en-US" altLang="en-US">
                <a:latin typeface="Cambria" panose="02040503050406030204" pitchFamily="18" charset="0"/>
              </a:rPr>
              <a:t>Ý kiến đóng góp của phụ huynh</a:t>
            </a:r>
          </a:p>
        </p:txBody>
      </p:sp>
      <p:sp>
        <p:nvSpPr>
          <p:cNvPr id="54" name="标题层">
            <a:extLst>
              <a:ext uri="{FF2B5EF4-FFF2-40B4-BE49-F238E27FC236}">
                <a16:creationId xmlns:a16="http://schemas.microsoft.com/office/drawing/2014/main" id="{E3ED887E-9EA6-4C52-BB0C-C26722BF2305}"/>
              </a:ext>
            </a:extLst>
          </p:cNvPr>
          <p:cNvSpPr txBox="1"/>
          <p:nvPr/>
        </p:nvSpPr>
        <p:spPr bwMode="auto">
          <a:xfrm>
            <a:off x="2129318" y="3641341"/>
            <a:ext cx="3240356" cy="400110"/>
          </a:xfrm>
          <a:prstGeom prst="rect">
            <a:avLst/>
          </a:prstGeom>
          <a:solidFill>
            <a:srgbClr val="FFCCCC"/>
          </a:solidFill>
          <a:effectLst/>
        </p:spPr>
        <p:txBody>
          <a:bodyPr wrap="square">
            <a:spAutoFit/>
          </a:bodyPr>
          <a:lstStyle>
            <a:defPPr>
              <a:defRPr lang="zh-CN"/>
            </a:defPPr>
            <a:lvl1pPr marR="0" lvl="0" indent="0" defTabSz="-635" fontAlgn="auto">
              <a:lnSpc>
                <a:spcPct val="100000"/>
              </a:lnSpc>
              <a:spcBef>
                <a:spcPts val="0"/>
              </a:spcBef>
              <a:spcAft>
                <a:spcPts val="0"/>
              </a:spcAft>
              <a:buClrTx/>
              <a:buSzTx/>
              <a:buFontTx/>
              <a:buNone/>
              <a:defRPr kumimoji="0" sz="2000" b="1" i="0" u="none" strike="noStrike" kern="0" cap="none" spc="0" normalizeH="0" baseline="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defRPr>
            </a:lvl1pPr>
          </a:lstStyle>
          <a:p>
            <a:r>
              <a:rPr lang="en-US" altLang="en-US">
                <a:latin typeface="Cambria" panose="02040503050406030204" pitchFamily="18" charset="0"/>
              </a:rPr>
              <a:t>Phần làm việc của BPH</a:t>
            </a:r>
            <a:endParaRPr lang="en-US" altLang="en-US" dirty="0">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8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120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par>
                          <p:cTn id="13" fill="hold">
                            <p:stCondLst>
                              <p:cond delay="1700"/>
                            </p:stCondLst>
                            <p:childTnLst>
                              <p:par>
                                <p:cTn id="14" presetID="47"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600"/>
                                        <p:tgtEl>
                                          <p:spTgt spid="35"/>
                                        </p:tgtEl>
                                      </p:cBhvr>
                                    </p:animEffect>
                                    <p:anim calcmode="lin" valueType="num">
                                      <p:cBhvr>
                                        <p:cTn id="17" dur="600" fill="hold"/>
                                        <p:tgtEl>
                                          <p:spTgt spid="35"/>
                                        </p:tgtEl>
                                        <p:attrNameLst>
                                          <p:attrName>ppt_x</p:attrName>
                                        </p:attrNameLst>
                                      </p:cBhvr>
                                      <p:tavLst>
                                        <p:tav tm="0">
                                          <p:val>
                                            <p:strVal val="#ppt_x"/>
                                          </p:val>
                                        </p:tav>
                                        <p:tav tm="100000">
                                          <p:val>
                                            <p:strVal val="#ppt_x"/>
                                          </p:val>
                                        </p:tav>
                                      </p:tavLst>
                                    </p:anim>
                                    <p:anim calcmode="lin" valueType="num">
                                      <p:cBhvr>
                                        <p:cTn id="18" dur="600" fill="hold"/>
                                        <p:tgtEl>
                                          <p:spTgt spid="35"/>
                                        </p:tgtEl>
                                        <p:attrNameLst>
                                          <p:attrName>ppt_y</p:attrName>
                                        </p:attrNameLst>
                                      </p:cBhvr>
                                      <p:tavLst>
                                        <p:tav tm="0">
                                          <p:val>
                                            <p:strVal val="#ppt_y-.1"/>
                                          </p:val>
                                        </p:tav>
                                        <p:tav tm="100000">
                                          <p:val>
                                            <p:strVal val="#ppt_y"/>
                                          </p:val>
                                        </p:tav>
                                      </p:tavLst>
                                    </p:anim>
                                  </p:childTnLst>
                                </p:cTn>
                              </p:par>
                            </p:childTnLst>
                          </p:cTn>
                        </p:par>
                        <p:par>
                          <p:cTn id="19" fill="hold">
                            <p:stCondLst>
                              <p:cond delay="2300"/>
                            </p:stCondLst>
                            <p:childTnLst>
                              <p:par>
                                <p:cTn id="20" presetID="2" presetClass="entr" presetSubtype="8" decel="5250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400" fill="hold"/>
                                        <p:tgtEl>
                                          <p:spTgt spid="34"/>
                                        </p:tgtEl>
                                        <p:attrNameLst>
                                          <p:attrName>ppt_x</p:attrName>
                                        </p:attrNameLst>
                                      </p:cBhvr>
                                      <p:tavLst>
                                        <p:tav tm="0">
                                          <p:val>
                                            <p:strVal val="0-#ppt_w/2"/>
                                          </p:val>
                                        </p:tav>
                                        <p:tav tm="100000">
                                          <p:val>
                                            <p:strVal val="#ppt_x"/>
                                          </p:val>
                                        </p:tav>
                                      </p:tavLst>
                                    </p:anim>
                                    <p:anim calcmode="lin" valueType="num">
                                      <p:cBhvr additive="base">
                                        <p:cTn id="23" dur="400" fill="hold"/>
                                        <p:tgtEl>
                                          <p:spTgt spid="34"/>
                                        </p:tgtEl>
                                        <p:attrNameLst>
                                          <p:attrName>ppt_y</p:attrName>
                                        </p:attrNameLst>
                                      </p:cBhvr>
                                      <p:tavLst>
                                        <p:tav tm="0">
                                          <p:val>
                                            <p:strVal val="#ppt_y"/>
                                          </p:val>
                                        </p:tav>
                                        <p:tav tm="100000">
                                          <p:val>
                                            <p:strVal val="#ppt_y"/>
                                          </p:val>
                                        </p:tav>
                                      </p:tavLst>
                                    </p:anim>
                                  </p:childTnLst>
                                </p:cTn>
                              </p:par>
                              <p:par>
                                <p:cTn id="24" presetID="2" presetClass="entr" presetSubtype="2" decel="5250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400" fill="hold"/>
                                        <p:tgtEl>
                                          <p:spTgt spid="36"/>
                                        </p:tgtEl>
                                        <p:attrNameLst>
                                          <p:attrName>ppt_x</p:attrName>
                                        </p:attrNameLst>
                                      </p:cBhvr>
                                      <p:tavLst>
                                        <p:tav tm="0">
                                          <p:val>
                                            <p:strVal val="1+#ppt_w/2"/>
                                          </p:val>
                                        </p:tav>
                                        <p:tav tm="100000">
                                          <p:val>
                                            <p:strVal val="#ppt_x"/>
                                          </p:val>
                                        </p:tav>
                                      </p:tavLst>
                                    </p:anim>
                                    <p:anim calcmode="lin" valueType="num">
                                      <p:cBhvr additive="base">
                                        <p:cTn id="27" dur="4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2700"/>
                            </p:stCondLst>
                            <p:childTnLst>
                              <p:par>
                                <p:cTn id="29" presetID="47"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600"/>
                                        <p:tgtEl>
                                          <p:spTgt spid="40"/>
                                        </p:tgtEl>
                                      </p:cBhvr>
                                    </p:animEffect>
                                    <p:anim calcmode="lin" valueType="num">
                                      <p:cBhvr>
                                        <p:cTn id="32" dur="600" fill="hold"/>
                                        <p:tgtEl>
                                          <p:spTgt spid="40"/>
                                        </p:tgtEl>
                                        <p:attrNameLst>
                                          <p:attrName>ppt_x</p:attrName>
                                        </p:attrNameLst>
                                      </p:cBhvr>
                                      <p:tavLst>
                                        <p:tav tm="0">
                                          <p:val>
                                            <p:strVal val="#ppt_x"/>
                                          </p:val>
                                        </p:tav>
                                        <p:tav tm="100000">
                                          <p:val>
                                            <p:strVal val="#ppt_x"/>
                                          </p:val>
                                        </p:tav>
                                      </p:tavLst>
                                    </p:anim>
                                    <p:anim calcmode="lin" valueType="num">
                                      <p:cBhvr>
                                        <p:cTn id="33" dur="6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3300"/>
                            </p:stCondLst>
                            <p:childTnLst>
                              <p:par>
                                <p:cTn id="35" presetID="2" presetClass="entr" presetSubtype="8" decel="5250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400" fill="hold"/>
                                        <p:tgtEl>
                                          <p:spTgt spid="39"/>
                                        </p:tgtEl>
                                        <p:attrNameLst>
                                          <p:attrName>ppt_x</p:attrName>
                                        </p:attrNameLst>
                                      </p:cBhvr>
                                      <p:tavLst>
                                        <p:tav tm="0">
                                          <p:val>
                                            <p:strVal val="0-#ppt_w/2"/>
                                          </p:val>
                                        </p:tav>
                                        <p:tav tm="100000">
                                          <p:val>
                                            <p:strVal val="#ppt_x"/>
                                          </p:val>
                                        </p:tav>
                                      </p:tavLst>
                                    </p:anim>
                                    <p:anim calcmode="lin" valueType="num">
                                      <p:cBhvr additive="base">
                                        <p:cTn id="38" dur="4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2" decel="5250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400" fill="hold"/>
                                        <p:tgtEl>
                                          <p:spTgt spid="41"/>
                                        </p:tgtEl>
                                        <p:attrNameLst>
                                          <p:attrName>ppt_x</p:attrName>
                                        </p:attrNameLst>
                                      </p:cBhvr>
                                      <p:tavLst>
                                        <p:tav tm="0">
                                          <p:val>
                                            <p:strVal val="1+#ppt_w/2"/>
                                          </p:val>
                                        </p:tav>
                                        <p:tav tm="100000">
                                          <p:val>
                                            <p:strVal val="#ppt_x"/>
                                          </p:val>
                                        </p:tav>
                                      </p:tavLst>
                                    </p:anim>
                                    <p:anim calcmode="lin" valueType="num">
                                      <p:cBhvr additive="base">
                                        <p:cTn id="42" dur="400" fill="hold"/>
                                        <p:tgtEl>
                                          <p:spTgt spid="41"/>
                                        </p:tgtEl>
                                        <p:attrNameLst>
                                          <p:attrName>ppt_y</p:attrName>
                                        </p:attrNameLst>
                                      </p:cBhvr>
                                      <p:tavLst>
                                        <p:tav tm="0">
                                          <p:val>
                                            <p:strVal val="#ppt_y"/>
                                          </p:val>
                                        </p:tav>
                                        <p:tav tm="100000">
                                          <p:val>
                                            <p:strVal val="#ppt_y"/>
                                          </p:val>
                                        </p:tav>
                                      </p:tavLst>
                                    </p:anim>
                                  </p:childTnLst>
                                </p:cTn>
                              </p:par>
                            </p:childTnLst>
                          </p:cTn>
                        </p:par>
                        <p:par>
                          <p:cTn id="43" fill="hold">
                            <p:stCondLst>
                              <p:cond delay="3700"/>
                            </p:stCondLst>
                            <p:childTnLst>
                              <p:par>
                                <p:cTn id="44" presetID="47"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600"/>
                                        <p:tgtEl>
                                          <p:spTgt spid="45"/>
                                        </p:tgtEl>
                                      </p:cBhvr>
                                    </p:animEffect>
                                    <p:anim calcmode="lin" valueType="num">
                                      <p:cBhvr>
                                        <p:cTn id="47" dur="600" fill="hold"/>
                                        <p:tgtEl>
                                          <p:spTgt spid="45"/>
                                        </p:tgtEl>
                                        <p:attrNameLst>
                                          <p:attrName>ppt_x</p:attrName>
                                        </p:attrNameLst>
                                      </p:cBhvr>
                                      <p:tavLst>
                                        <p:tav tm="0">
                                          <p:val>
                                            <p:strVal val="#ppt_x"/>
                                          </p:val>
                                        </p:tav>
                                        <p:tav tm="100000">
                                          <p:val>
                                            <p:strVal val="#ppt_x"/>
                                          </p:val>
                                        </p:tav>
                                      </p:tavLst>
                                    </p:anim>
                                    <p:anim calcmode="lin" valueType="num">
                                      <p:cBhvr>
                                        <p:cTn id="48" dur="600" fill="hold"/>
                                        <p:tgtEl>
                                          <p:spTgt spid="45"/>
                                        </p:tgtEl>
                                        <p:attrNameLst>
                                          <p:attrName>ppt_y</p:attrName>
                                        </p:attrNameLst>
                                      </p:cBhvr>
                                      <p:tavLst>
                                        <p:tav tm="0">
                                          <p:val>
                                            <p:strVal val="#ppt_y-.1"/>
                                          </p:val>
                                        </p:tav>
                                        <p:tav tm="100000">
                                          <p:val>
                                            <p:strVal val="#ppt_y"/>
                                          </p:val>
                                        </p:tav>
                                      </p:tavLst>
                                    </p:anim>
                                  </p:childTnLst>
                                </p:cTn>
                              </p:par>
                            </p:childTnLst>
                          </p:cTn>
                        </p:par>
                        <p:par>
                          <p:cTn id="49" fill="hold">
                            <p:stCondLst>
                              <p:cond delay="4300"/>
                            </p:stCondLst>
                            <p:childTnLst>
                              <p:par>
                                <p:cTn id="50" presetID="2" presetClass="entr" presetSubtype="8" decel="5250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400" fill="hold"/>
                                        <p:tgtEl>
                                          <p:spTgt spid="44"/>
                                        </p:tgtEl>
                                        <p:attrNameLst>
                                          <p:attrName>ppt_x</p:attrName>
                                        </p:attrNameLst>
                                      </p:cBhvr>
                                      <p:tavLst>
                                        <p:tav tm="0">
                                          <p:val>
                                            <p:strVal val="0-#ppt_w/2"/>
                                          </p:val>
                                        </p:tav>
                                        <p:tav tm="100000">
                                          <p:val>
                                            <p:strVal val="#ppt_x"/>
                                          </p:val>
                                        </p:tav>
                                      </p:tavLst>
                                    </p:anim>
                                    <p:anim calcmode="lin" valueType="num">
                                      <p:cBhvr additive="base">
                                        <p:cTn id="53" dur="400" fill="hold"/>
                                        <p:tgtEl>
                                          <p:spTgt spid="44"/>
                                        </p:tgtEl>
                                        <p:attrNameLst>
                                          <p:attrName>ppt_y</p:attrName>
                                        </p:attrNameLst>
                                      </p:cBhvr>
                                      <p:tavLst>
                                        <p:tav tm="0">
                                          <p:val>
                                            <p:strVal val="#ppt_y"/>
                                          </p:val>
                                        </p:tav>
                                        <p:tav tm="100000">
                                          <p:val>
                                            <p:strVal val="#ppt_y"/>
                                          </p:val>
                                        </p:tav>
                                      </p:tavLst>
                                    </p:anim>
                                  </p:childTnLst>
                                </p:cTn>
                              </p:par>
                              <p:par>
                                <p:cTn id="54" presetID="2" presetClass="entr" presetSubtype="2" decel="5250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400" fill="hold"/>
                                        <p:tgtEl>
                                          <p:spTgt spid="46"/>
                                        </p:tgtEl>
                                        <p:attrNameLst>
                                          <p:attrName>ppt_x</p:attrName>
                                        </p:attrNameLst>
                                      </p:cBhvr>
                                      <p:tavLst>
                                        <p:tav tm="0">
                                          <p:val>
                                            <p:strVal val="1+#ppt_w/2"/>
                                          </p:val>
                                        </p:tav>
                                        <p:tav tm="100000">
                                          <p:val>
                                            <p:strVal val="#ppt_x"/>
                                          </p:val>
                                        </p:tav>
                                      </p:tavLst>
                                    </p:anim>
                                    <p:anim calcmode="lin" valueType="num">
                                      <p:cBhvr additive="base">
                                        <p:cTn id="57" dur="400" fill="hold"/>
                                        <p:tgtEl>
                                          <p:spTgt spid="46"/>
                                        </p:tgtEl>
                                        <p:attrNameLst>
                                          <p:attrName>ppt_y</p:attrName>
                                        </p:attrNameLst>
                                      </p:cBhvr>
                                      <p:tavLst>
                                        <p:tav tm="0">
                                          <p:val>
                                            <p:strVal val="#ppt_y"/>
                                          </p:val>
                                        </p:tav>
                                        <p:tav tm="100000">
                                          <p:val>
                                            <p:strVal val="#ppt_y"/>
                                          </p:val>
                                        </p:tav>
                                      </p:tavLst>
                                    </p:anim>
                                  </p:childTnLst>
                                </p:cTn>
                              </p:par>
                            </p:childTnLst>
                          </p:cTn>
                        </p:par>
                        <p:par>
                          <p:cTn id="58" fill="hold">
                            <p:stCondLst>
                              <p:cond delay="47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600"/>
                                        <p:tgtEl>
                                          <p:spTgt spid="50"/>
                                        </p:tgtEl>
                                      </p:cBhvr>
                                    </p:animEffect>
                                    <p:anim calcmode="lin" valueType="num">
                                      <p:cBhvr>
                                        <p:cTn id="62" dur="600" fill="hold"/>
                                        <p:tgtEl>
                                          <p:spTgt spid="50"/>
                                        </p:tgtEl>
                                        <p:attrNameLst>
                                          <p:attrName>ppt_x</p:attrName>
                                        </p:attrNameLst>
                                      </p:cBhvr>
                                      <p:tavLst>
                                        <p:tav tm="0">
                                          <p:val>
                                            <p:strVal val="#ppt_x"/>
                                          </p:val>
                                        </p:tav>
                                        <p:tav tm="100000">
                                          <p:val>
                                            <p:strVal val="#ppt_x"/>
                                          </p:val>
                                        </p:tav>
                                      </p:tavLst>
                                    </p:anim>
                                    <p:anim calcmode="lin" valueType="num">
                                      <p:cBhvr>
                                        <p:cTn id="63" dur="6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300"/>
                            </p:stCondLst>
                            <p:childTnLst>
                              <p:par>
                                <p:cTn id="65" presetID="2" presetClass="entr" presetSubtype="8" decel="52500" fill="hold" grpId="0" nodeType="after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400" fill="hold"/>
                                        <p:tgtEl>
                                          <p:spTgt spid="49"/>
                                        </p:tgtEl>
                                        <p:attrNameLst>
                                          <p:attrName>ppt_x</p:attrName>
                                        </p:attrNameLst>
                                      </p:cBhvr>
                                      <p:tavLst>
                                        <p:tav tm="0">
                                          <p:val>
                                            <p:strVal val="0-#ppt_w/2"/>
                                          </p:val>
                                        </p:tav>
                                        <p:tav tm="100000">
                                          <p:val>
                                            <p:strVal val="#ppt_x"/>
                                          </p:val>
                                        </p:tav>
                                      </p:tavLst>
                                    </p:anim>
                                    <p:anim calcmode="lin" valueType="num">
                                      <p:cBhvr additive="base">
                                        <p:cTn id="68" dur="4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2" decel="5250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additive="base">
                                        <p:cTn id="71" dur="400" fill="hold"/>
                                        <p:tgtEl>
                                          <p:spTgt spid="51"/>
                                        </p:tgtEl>
                                        <p:attrNameLst>
                                          <p:attrName>ppt_x</p:attrName>
                                        </p:attrNameLst>
                                      </p:cBhvr>
                                      <p:tavLst>
                                        <p:tav tm="0">
                                          <p:val>
                                            <p:strVal val="1+#ppt_w/2"/>
                                          </p:val>
                                        </p:tav>
                                        <p:tav tm="100000">
                                          <p:val>
                                            <p:strVal val="#ppt_x"/>
                                          </p:val>
                                        </p:tav>
                                      </p:tavLst>
                                    </p:anim>
                                    <p:anim calcmode="lin" valueType="num">
                                      <p:cBhvr additive="base">
                                        <p:cTn id="72" dur="400" fill="hold"/>
                                        <p:tgtEl>
                                          <p:spTgt spid="51"/>
                                        </p:tgtEl>
                                        <p:attrNameLst>
                                          <p:attrName>ppt_y</p:attrName>
                                        </p:attrNameLst>
                                      </p:cBhvr>
                                      <p:tavLst>
                                        <p:tav tm="0">
                                          <p:val>
                                            <p:strVal val="#ppt_y"/>
                                          </p:val>
                                        </p:tav>
                                        <p:tav tm="100000">
                                          <p:val>
                                            <p:strVal val="#ppt_y"/>
                                          </p:val>
                                        </p:tav>
                                      </p:tavLst>
                                    </p:anim>
                                  </p:childTnLst>
                                </p:cTn>
                              </p:par>
                            </p:childTnLst>
                          </p:cTn>
                        </p:par>
                        <p:par>
                          <p:cTn id="73" fill="hold">
                            <p:stCondLst>
                              <p:cond delay="6850"/>
                            </p:stCondLst>
                            <p:childTnLst>
                              <p:par>
                                <p:cTn id="74" presetID="2" presetClass="entr" presetSubtype="8" decel="5250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400" fill="hold"/>
                                        <p:tgtEl>
                                          <p:spTgt spid="32"/>
                                        </p:tgtEl>
                                        <p:attrNameLst>
                                          <p:attrName>ppt_x</p:attrName>
                                        </p:attrNameLst>
                                      </p:cBhvr>
                                      <p:tavLst>
                                        <p:tav tm="0">
                                          <p:val>
                                            <p:strVal val="0-#ppt_w/2"/>
                                          </p:val>
                                        </p:tav>
                                        <p:tav tm="100000">
                                          <p:val>
                                            <p:strVal val="#ppt_x"/>
                                          </p:val>
                                        </p:tav>
                                      </p:tavLst>
                                    </p:anim>
                                    <p:anim calcmode="lin" valueType="num">
                                      <p:cBhvr additive="base">
                                        <p:cTn id="77" dur="400" fill="hold"/>
                                        <p:tgtEl>
                                          <p:spTgt spid="32"/>
                                        </p:tgtEl>
                                        <p:attrNameLst>
                                          <p:attrName>ppt_y</p:attrName>
                                        </p:attrNameLst>
                                      </p:cBhvr>
                                      <p:tavLst>
                                        <p:tav tm="0">
                                          <p:val>
                                            <p:strVal val="#ppt_y"/>
                                          </p:val>
                                        </p:tav>
                                        <p:tav tm="100000">
                                          <p:val>
                                            <p:strVal val="#ppt_y"/>
                                          </p:val>
                                        </p:tav>
                                      </p:tavLst>
                                    </p:anim>
                                  </p:childTnLst>
                                </p:cTn>
                              </p:par>
                            </p:childTnLst>
                          </p:cTn>
                        </p:par>
                        <p:par>
                          <p:cTn id="78" fill="hold">
                            <p:stCondLst>
                              <p:cond delay="7250"/>
                            </p:stCondLst>
                            <p:childTnLst>
                              <p:par>
                                <p:cTn id="79" presetID="47" presetClass="entr" presetSubtype="0"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600"/>
                                        <p:tgtEl>
                                          <p:spTgt spid="38"/>
                                        </p:tgtEl>
                                      </p:cBhvr>
                                    </p:animEffect>
                                    <p:anim calcmode="lin" valueType="num">
                                      <p:cBhvr>
                                        <p:cTn id="82" dur="600" fill="hold"/>
                                        <p:tgtEl>
                                          <p:spTgt spid="38"/>
                                        </p:tgtEl>
                                        <p:attrNameLst>
                                          <p:attrName>ppt_x</p:attrName>
                                        </p:attrNameLst>
                                      </p:cBhvr>
                                      <p:tavLst>
                                        <p:tav tm="0">
                                          <p:val>
                                            <p:strVal val="#ppt_x"/>
                                          </p:val>
                                        </p:tav>
                                        <p:tav tm="100000">
                                          <p:val>
                                            <p:strVal val="#ppt_x"/>
                                          </p:val>
                                        </p:tav>
                                      </p:tavLst>
                                    </p:anim>
                                    <p:anim calcmode="lin" valueType="num">
                                      <p:cBhvr>
                                        <p:cTn id="83" dur="600" fill="hold"/>
                                        <p:tgtEl>
                                          <p:spTgt spid="38"/>
                                        </p:tgtEl>
                                        <p:attrNameLst>
                                          <p:attrName>ppt_y</p:attrName>
                                        </p:attrNameLst>
                                      </p:cBhvr>
                                      <p:tavLst>
                                        <p:tav tm="0">
                                          <p:val>
                                            <p:strVal val="#ppt_y-.1"/>
                                          </p:val>
                                        </p:tav>
                                        <p:tav tm="100000">
                                          <p:val>
                                            <p:strVal val="#ppt_y"/>
                                          </p:val>
                                        </p:tav>
                                      </p:tavLst>
                                    </p:anim>
                                  </p:childTnLst>
                                </p:cTn>
                              </p:par>
                              <p:par>
                                <p:cTn id="84" presetID="2" presetClass="entr" presetSubtype="2" decel="5250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400" fill="hold"/>
                                        <p:tgtEl>
                                          <p:spTgt spid="53"/>
                                        </p:tgtEl>
                                        <p:attrNameLst>
                                          <p:attrName>ppt_x</p:attrName>
                                        </p:attrNameLst>
                                      </p:cBhvr>
                                      <p:tavLst>
                                        <p:tav tm="0">
                                          <p:val>
                                            <p:strVal val="1+#ppt_w/2"/>
                                          </p:val>
                                        </p:tav>
                                        <p:tav tm="100000">
                                          <p:val>
                                            <p:strVal val="#ppt_x"/>
                                          </p:val>
                                        </p:tav>
                                      </p:tavLst>
                                    </p:anim>
                                    <p:anim calcmode="lin" valueType="num">
                                      <p:cBhvr additive="base">
                                        <p:cTn id="87" dur="400" fill="hold"/>
                                        <p:tgtEl>
                                          <p:spTgt spid="53"/>
                                        </p:tgtEl>
                                        <p:attrNameLst>
                                          <p:attrName>ppt_y</p:attrName>
                                        </p:attrNameLst>
                                      </p:cBhvr>
                                      <p:tavLst>
                                        <p:tav tm="0">
                                          <p:val>
                                            <p:strVal val="#ppt_y"/>
                                          </p:val>
                                        </p:tav>
                                        <p:tav tm="100000">
                                          <p:val>
                                            <p:strVal val="#ppt_y"/>
                                          </p:val>
                                        </p:tav>
                                      </p:tavLst>
                                    </p:anim>
                                  </p:childTnLst>
                                </p:cTn>
                              </p:par>
                            </p:childTnLst>
                          </p:cTn>
                        </p:par>
                        <p:par>
                          <p:cTn id="88" fill="hold">
                            <p:stCondLst>
                              <p:cond delay="7850"/>
                            </p:stCondLst>
                            <p:childTnLst>
                              <p:par>
                                <p:cTn id="89" presetID="2" presetClass="entr" presetSubtype="8" decel="52500"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400" fill="hold"/>
                                        <p:tgtEl>
                                          <p:spTgt spid="33"/>
                                        </p:tgtEl>
                                        <p:attrNameLst>
                                          <p:attrName>ppt_x</p:attrName>
                                        </p:attrNameLst>
                                      </p:cBhvr>
                                      <p:tavLst>
                                        <p:tav tm="0">
                                          <p:val>
                                            <p:strVal val="0-#ppt_w/2"/>
                                          </p:val>
                                        </p:tav>
                                        <p:tav tm="100000">
                                          <p:val>
                                            <p:strVal val="#ppt_x"/>
                                          </p:val>
                                        </p:tav>
                                      </p:tavLst>
                                    </p:anim>
                                    <p:anim calcmode="lin" valueType="num">
                                      <p:cBhvr additive="base">
                                        <p:cTn id="92" dur="400" fill="hold"/>
                                        <p:tgtEl>
                                          <p:spTgt spid="33"/>
                                        </p:tgtEl>
                                        <p:attrNameLst>
                                          <p:attrName>ppt_y</p:attrName>
                                        </p:attrNameLst>
                                      </p:cBhvr>
                                      <p:tavLst>
                                        <p:tav tm="0">
                                          <p:val>
                                            <p:strVal val="#ppt_y"/>
                                          </p:val>
                                        </p:tav>
                                        <p:tav tm="100000">
                                          <p:val>
                                            <p:strVal val="#ppt_y"/>
                                          </p:val>
                                        </p:tav>
                                      </p:tavLst>
                                    </p:anim>
                                  </p:childTnLst>
                                </p:cTn>
                              </p:par>
                            </p:childTnLst>
                          </p:cTn>
                        </p:par>
                        <p:par>
                          <p:cTn id="93" fill="hold">
                            <p:stCondLst>
                              <p:cond delay="8250"/>
                            </p:stCondLst>
                            <p:childTnLst>
                              <p:par>
                                <p:cTn id="94" presetID="47" presetClass="entr" presetSubtype="0"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600"/>
                                        <p:tgtEl>
                                          <p:spTgt spid="43"/>
                                        </p:tgtEl>
                                      </p:cBhvr>
                                    </p:animEffect>
                                    <p:anim calcmode="lin" valueType="num">
                                      <p:cBhvr>
                                        <p:cTn id="97" dur="600" fill="hold"/>
                                        <p:tgtEl>
                                          <p:spTgt spid="43"/>
                                        </p:tgtEl>
                                        <p:attrNameLst>
                                          <p:attrName>ppt_x</p:attrName>
                                        </p:attrNameLst>
                                      </p:cBhvr>
                                      <p:tavLst>
                                        <p:tav tm="0">
                                          <p:val>
                                            <p:strVal val="#ppt_x"/>
                                          </p:val>
                                        </p:tav>
                                        <p:tav tm="100000">
                                          <p:val>
                                            <p:strVal val="#ppt_x"/>
                                          </p:val>
                                        </p:tav>
                                      </p:tavLst>
                                    </p:anim>
                                    <p:anim calcmode="lin" valueType="num">
                                      <p:cBhvr>
                                        <p:cTn id="98" dur="600" fill="hold"/>
                                        <p:tgtEl>
                                          <p:spTgt spid="43"/>
                                        </p:tgtEl>
                                        <p:attrNameLst>
                                          <p:attrName>ppt_y</p:attrName>
                                        </p:attrNameLst>
                                      </p:cBhvr>
                                      <p:tavLst>
                                        <p:tav tm="0">
                                          <p:val>
                                            <p:strVal val="#ppt_y-.1"/>
                                          </p:val>
                                        </p:tav>
                                        <p:tav tm="100000">
                                          <p:val>
                                            <p:strVal val="#ppt_y"/>
                                          </p:val>
                                        </p:tav>
                                      </p:tavLst>
                                    </p:anim>
                                  </p:childTnLst>
                                </p:cTn>
                              </p:par>
                              <p:par>
                                <p:cTn id="99" presetID="2" presetClass="entr" presetSubtype="2" decel="5250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additive="base">
                                        <p:cTn id="101" dur="400" fill="hold"/>
                                        <p:tgtEl>
                                          <p:spTgt spid="54"/>
                                        </p:tgtEl>
                                        <p:attrNameLst>
                                          <p:attrName>ppt_x</p:attrName>
                                        </p:attrNameLst>
                                      </p:cBhvr>
                                      <p:tavLst>
                                        <p:tav tm="0">
                                          <p:val>
                                            <p:strVal val="1+#ppt_w/2"/>
                                          </p:val>
                                        </p:tav>
                                        <p:tav tm="100000">
                                          <p:val>
                                            <p:strVal val="#ppt_x"/>
                                          </p:val>
                                        </p:tav>
                                      </p:tavLst>
                                    </p:anim>
                                    <p:anim calcmode="lin" valueType="num">
                                      <p:cBhvr additive="base">
                                        <p:cTn id="102" dur="400" fill="hold"/>
                                        <p:tgtEl>
                                          <p:spTgt spid="54"/>
                                        </p:tgtEl>
                                        <p:attrNameLst>
                                          <p:attrName>ppt_y</p:attrName>
                                        </p:attrNameLst>
                                      </p:cBhvr>
                                      <p:tavLst>
                                        <p:tav tm="0">
                                          <p:val>
                                            <p:strVal val="#ppt_y"/>
                                          </p:val>
                                        </p:tav>
                                        <p:tav tm="100000">
                                          <p:val>
                                            <p:strVal val="#ppt_y"/>
                                          </p:val>
                                        </p:tav>
                                      </p:tavLst>
                                    </p:anim>
                                  </p:childTnLst>
                                </p:cTn>
                              </p:par>
                            </p:childTnLst>
                          </p:cTn>
                        </p:par>
                        <p:par>
                          <p:cTn id="103" fill="hold">
                            <p:stCondLst>
                              <p:cond delay="8850"/>
                            </p:stCondLst>
                            <p:childTnLst>
                              <p:par>
                                <p:cTn id="104" presetID="2" presetClass="entr" presetSubtype="9" fill="hold" nodeType="after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additive="base">
                                        <p:cTn id="106" dur="1000" fill="hold"/>
                                        <p:tgtEl>
                                          <p:spTgt spid="26"/>
                                        </p:tgtEl>
                                        <p:attrNameLst>
                                          <p:attrName>ppt_x</p:attrName>
                                        </p:attrNameLst>
                                      </p:cBhvr>
                                      <p:tavLst>
                                        <p:tav tm="0">
                                          <p:val>
                                            <p:strVal val="0-#ppt_w/2"/>
                                          </p:val>
                                        </p:tav>
                                        <p:tav tm="100000">
                                          <p:val>
                                            <p:strVal val="#ppt_x"/>
                                          </p:val>
                                        </p:tav>
                                      </p:tavLst>
                                    </p:anim>
                                    <p:anim calcmode="lin" valueType="num">
                                      <p:cBhvr additive="base">
                                        <p:cTn id="107" dur="1000" fill="hold"/>
                                        <p:tgtEl>
                                          <p:spTgt spid="26"/>
                                        </p:tgtEl>
                                        <p:attrNameLst>
                                          <p:attrName>ppt_y</p:attrName>
                                        </p:attrNameLst>
                                      </p:cBhvr>
                                      <p:tavLst>
                                        <p:tav tm="0">
                                          <p:val>
                                            <p:strVal val="0-#ppt_h/2"/>
                                          </p:val>
                                        </p:tav>
                                        <p:tav tm="100000">
                                          <p:val>
                                            <p:strVal val="#ppt_y"/>
                                          </p:val>
                                        </p:tav>
                                      </p:tavLst>
                                    </p:anim>
                                  </p:childTnLst>
                                </p:cTn>
                              </p:par>
                              <p:par>
                                <p:cTn id="108" presetID="2" presetClass="entr" presetSubtype="8" fill="hold" nodeType="withEffect">
                                  <p:stCondLst>
                                    <p:cond delay="500"/>
                                  </p:stCondLst>
                                  <p:childTnLst>
                                    <p:set>
                                      <p:cBhvr>
                                        <p:cTn id="109" dur="1" fill="hold">
                                          <p:stCondLst>
                                            <p:cond delay="0"/>
                                          </p:stCondLst>
                                        </p:cTn>
                                        <p:tgtEl>
                                          <p:spTgt spid="27"/>
                                        </p:tgtEl>
                                        <p:attrNameLst>
                                          <p:attrName>style.visibility</p:attrName>
                                        </p:attrNameLst>
                                      </p:cBhvr>
                                      <p:to>
                                        <p:strVal val="visible"/>
                                      </p:to>
                                    </p:set>
                                    <p:anim calcmode="lin" valueType="num">
                                      <p:cBhvr additive="base">
                                        <p:cTn id="110" dur="750" fill="hold"/>
                                        <p:tgtEl>
                                          <p:spTgt spid="27"/>
                                        </p:tgtEl>
                                        <p:attrNameLst>
                                          <p:attrName>ppt_x</p:attrName>
                                        </p:attrNameLst>
                                      </p:cBhvr>
                                      <p:tavLst>
                                        <p:tav tm="0">
                                          <p:val>
                                            <p:strVal val="0-#ppt_w/2"/>
                                          </p:val>
                                        </p:tav>
                                        <p:tav tm="100000">
                                          <p:val>
                                            <p:strVal val="#ppt_x"/>
                                          </p:val>
                                        </p:tav>
                                      </p:tavLst>
                                    </p:anim>
                                    <p:anim calcmode="lin" valueType="num">
                                      <p:cBhvr additive="base">
                                        <p:cTn id="111" dur="750" fill="hold"/>
                                        <p:tgtEl>
                                          <p:spTgt spid="27"/>
                                        </p:tgtEl>
                                        <p:attrNameLst>
                                          <p:attrName>ppt_y</p:attrName>
                                        </p:attrNameLst>
                                      </p:cBhvr>
                                      <p:tavLst>
                                        <p:tav tm="0">
                                          <p:val>
                                            <p:strVal val="#ppt_y"/>
                                          </p:val>
                                        </p:tav>
                                        <p:tav tm="100000">
                                          <p:val>
                                            <p:strVal val="#ppt_y"/>
                                          </p:val>
                                        </p:tav>
                                      </p:tavLst>
                                    </p:anim>
                                  </p:childTnLst>
                                </p:cTn>
                              </p:par>
                              <p:par>
                                <p:cTn id="112" presetID="2" presetClass="entr" presetSubtype="2" fill="hold" nodeType="withEffect">
                                  <p:stCondLst>
                                    <p:cond delay="800"/>
                                  </p:stCondLst>
                                  <p:childTnLst>
                                    <p:set>
                                      <p:cBhvr>
                                        <p:cTn id="113" dur="1" fill="hold">
                                          <p:stCondLst>
                                            <p:cond delay="0"/>
                                          </p:stCondLst>
                                        </p:cTn>
                                        <p:tgtEl>
                                          <p:spTgt spid="1026"/>
                                        </p:tgtEl>
                                        <p:attrNameLst>
                                          <p:attrName>style.visibility</p:attrName>
                                        </p:attrNameLst>
                                      </p:cBhvr>
                                      <p:to>
                                        <p:strVal val="visible"/>
                                      </p:to>
                                    </p:set>
                                    <p:anim calcmode="lin" valueType="num">
                                      <p:cBhvr additive="base">
                                        <p:cTn id="114" dur="750" fill="hold"/>
                                        <p:tgtEl>
                                          <p:spTgt spid="1026"/>
                                        </p:tgtEl>
                                        <p:attrNameLst>
                                          <p:attrName>ppt_x</p:attrName>
                                        </p:attrNameLst>
                                      </p:cBhvr>
                                      <p:tavLst>
                                        <p:tav tm="0">
                                          <p:val>
                                            <p:strVal val="1+#ppt_w/2"/>
                                          </p:val>
                                        </p:tav>
                                        <p:tav tm="100000">
                                          <p:val>
                                            <p:strVal val="#ppt_x"/>
                                          </p:val>
                                        </p:tav>
                                      </p:tavLst>
                                    </p:anim>
                                    <p:anim calcmode="lin" valueType="num">
                                      <p:cBhvr additive="base">
                                        <p:cTn id="115" dur="75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p:bldP spid="41" grpId="0" animBg="1"/>
      <p:bldP spid="44" grpId="0"/>
      <p:bldP spid="46" grpId="0" animBg="1"/>
      <p:bldP spid="49" grpId="0"/>
      <p:bldP spid="51" grpId="0" animBg="1"/>
      <p:bldP spid="28" grpId="0" animBg="1"/>
      <p:bldP spid="32" grpId="0"/>
      <p:bldP spid="33" grpId="0"/>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
          <p:cNvSpPr txBox="1"/>
          <p:nvPr/>
        </p:nvSpPr>
        <p:spPr>
          <a:xfrm>
            <a:off x="3504845" y="627534"/>
            <a:ext cx="2285603" cy="1328373"/>
          </a:xfrm>
          <a:prstGeom prst="rect">
            <a:avLst/>
          </a:prstGeom>
          <a:noFill/>
        </p:spPr>
        <p:txBody>
          <a:bodyPr wrap="square" lIns="96691" tIns="48346" rIns="96691" bIns="48346" rtlCol="0">
            <a:spAutoFit/>
          </a:bodyPr>
          <a:lstStyle/>
          <a:p>
            <a:pPr algn="ctr">
              <a:defRPr/>
            </a:pPr>
            <a:r>
              <a:rPr lang="en-US" altLang="zh-CN" sz="8000" b="1" kern="0">
                <a:latin typeface="微软雅黑" panose="020B0503020204020204" pitchFamily="34" charset="-122"/>
                <a:ea typeface="微软雅黑" panose="020B0503020204020204" pitchFamily="34" charset="-122"/>
              </a:rPr>
              <a:t>06</a:t>
            </a:r>
            <a:endParaRPr lang="zh-CN" altLang="en-US" sz="8000" b="1" kern="0" dirty="0">
              <a:latin typeface="微软雅黑" panose="020B0503020204020204" pitchFamily="34" charset="-122"/>
              <a:ea typeface="微软雅黑" panose="020B0503020204020204" pitchFamily="34" charset="-122"/>
            </a:endParaRPr>
          </a:p>
        </p:txBody>
      </p:sp>
      <p:pic>
        <p:nvPicPr>
          <p:cNvPr id="20"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52536" y="2032084"/>
            <a:ext cx="9699203" cy="1195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781068" y="1955907"/>
            <a:ext cx="7488832" cy="1357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3" tIns="34272" rIns="68543" bIns="3427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en-US" sz="3200">
                <a:latin typeface="Cambria" panose="02040503050406030204" pitchFamily="18" charset="0"/>
              </a:rPr>
              <a:t>Phần làm việc của BPH</a:t>
            </a:r>
            <a:endParaRPr lang="en-US" altLang="en-US" sz="3200" dirty="0">
              <a:latin typeface="Cambria" panose="02040503050406030204" pitchFamily="18" charset="0"/>
            </a:endParaRPr>
          </a:p>
        </p:txBody>
      </p:sp>
      <p:pic>
        <p:nvPicPr>
          <p:cNvPr id="2050"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133" y="1181375"/>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518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5000"/>
                                  </p:iterate>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700"/>
                                        <p:tgtEl>
                                          <p:spTgt spid="22"/>
                                        </p:tgtEl>
                                      </p:cBhvr>
                                    </p:animEffect>
                                  </p:childTnLst>
                                </p:cTn>
                              </p:par>
                              <p:par>
                                <p:cTn id="19" presetID="2" presetClass="entr" presetSubtype="9" fill="hold" nodeType="withEffect">
                                  <p:stCondLst>
                                    <p:cond delay="55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0-#ppt_w/2"/>
                                          </p:val>
                                        </p:tav>
                                        <p:tav tm="100000">
                                          <p:val>
                                            <p:strVal val="#ppt_x"/>
                                          </p:val>
                                        </p:tav>
                                      </p:tavLst>
                                    </p:anim>
                                    <p:anim calcmode="lin" valueType="num">
                                      <p:cBhvr additive="base">
                                        <p:cTn id="22" dur="500" fill="hold"/>
                                        <p:tgtEl>
                                          <p:spTgt spid="2053"/>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85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15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1+#ppt_w/2"/>
                                          </p:val>
                                        </p:tav>
                                        <p:tav tm="100000">
                                          <p:val>
                                            <p:strVal val="#ppt_x"/>
                                          </p:val>
                                        </p:tav>
                                      </p:tavLst>
                                    </p:anim>
                                    <p:anim calcmode="lin" valueType="num">
                                      <p:cBhvr additive="base">
                                        <p:cTn id="3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39158" y="904912"/>
            <a:ext cx="4506020" cy="2890974"/>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342970" y="1496253"/>
            <a:ext cx="4453897" cy="50902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
          <p:cNvSpPr txBox="1">
            <a:spLocks noChangeArrowheads="1"/>
          </p:cNvSpPr>
          <p:nvPr/>
        </p:nvSpPr>
        <p:spPr bwMode="auto">
          <a:xfrm>
            <a:off x="3054924" y="1356957"/>
            <a:ext cx="3267594"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500" b="0" i="0" u="none" strike="noStrike" kern="0" cap="none" spc="0" normalizeH="0" baseline="0" noProof="0" dirty="0">
                <a:ln>
                  <a:noFill/>
                </a:ln>
                <a:effectLst/>
                <a:uLnTx/>
                <a:uFillTx/>
                <a:latin typeface="Arial" panose="020B0604020202020204"/>
                <a:ea typeface="微软雅黑" panose="020B0503020204020204" pitchFamily="34" charset="-122"/>
                <a:cs typeface="+mj-cs"/>
              </a:rPr>
              <a:t>演示完毕 谢谢观赏</a:t>
            </a:r>
          </a:p>
        </p:txBody>
      </p:sp>
      <p:sp>
        <p:nvSpPr>
          <p:cNvPr id="21" name="矩形 20"/>
          <p:cNvSpPr/>
          <p:nvPr/>
        </p:nvSpPr>
        <p:spPr>
          <a:xfrm>
            <a:off x="2817683" y="2105852"/>
            <a:ext cx="3502882"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7F7F7F">
                    <a:lumMod val="50000"/>
                  </a:srgbClr>
                </a:solidFill>
                <a:effectLst/>
                <a:uLnTx/>
                <a:uFillTx/>
              </a:rPr>
              <a:t>SHOW THANKS FOR WATCHING</a:t>
            </a:r>
            <a:endParaRPr kumimoji="0" lang="zh-CN" altLang="en-US" sz="2000" b="0" i="0" u="none" strike="noStrike" kern="0" cap="none" spc="0" normalizeH="0" baseline="0" noProof="0" dirty="0">
              <a:ln>
                <a:noFill/>
              </a:ln>
              <a:solidFill>
                <a:srgbClr val="7F7F7F">
                  <a:lumMod val="50000"/>
                </a:srgbClr>
              </a:solidFill>
              <a:effectLst/>
              <a:uLnTx/>
              <a:uFillTx/>
            </a:endParaRPr>
          </a:p>
        </p:txBody>
      </p:sp>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00"/>
                                        <p:tgtEl>
                                          <p:spTgt spid="20"/>
                                        </p:tgtEl>
                                      </p:cBhvr>
                                    </p:animEffect>
                                  </p:childTnLst>
                                </p:cTn>
                              </p:par>
                            </p:childTnLst>
                          </p:cTn>
                        </p:par>
                        <p:par>
                          <p:cTn id="14" fill="hold">
                            <p:stCondLst>
                              <p:cond delay="17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21"/>
                                        </p:tgtEl>
                                        <p:attrNameLst>
                                          <p:attrName>style.visibility</p:attrName>
                                        </p:attrNameLst>
                                      </p:cBhvr>
                                      <p:to>
                                        <p:strVal val="visible"/>
                                      </p:to>
                                    </p:set>
                                    <p:anim by="(-#ppt_w*2)" calcmode="lin" valueType="num">
                                      <p:cBhvr rctx="PPT">
                                        <p:cTn id="17" dur="500" autoRev="1" fill="hold">
                                          <p:stCondLst>
                                            <p:cond delay="0"/>
                                          </p:stCondLst>
                                        </p:cTn>
                                        <p:tgtEl>
                                          <p:spTgt spid="21"/>
                                        </p:tgtEl>
                                        <p:attrNameLst>
                                          <p:attrName>ppt_w</p:attrName>
                                        </p:attrNameLst>
                                      </p:cBhvr>
                                    </p:anim>
                                    <p:anim by="(#ppt_w*0.50)" calcmode="lin" valueType="num">
                                      <p:cBhvr>
                                        <p:cTn id="18" dur="500" decel="50000" autoRev="1" fill="hold">
                                          <p:stCondLst>
                                            <p:cond delay="0"/>
                                          </p:stCondLst>
                                        </p:cTn>
                                        <p:tgtEl>
                                          <p:spTgt spid="21"/>
                                        </p:tgtEl>
                                        <p:attrNameLst>
                                          <p:attrName>ppt_x</p:attrName>
                                        </p:attrNameLst>
                                      </p:cBhvr>
                                    </p:anim>
                                    <p:anim from="(-#ppt_h/2)" to="(#ppt_y)" calcmode="lin" valueType="num">
                                      <p:cBhvr>
                                        <p:cTn id="19" dur="1000" fill="hold">
                                          <p:stCondLst>
                                            <p:cond delay="0"/>
                                          </p:stCondLst>
                                        </p:cTn>
                                        <p:tgtEl>
                                          <p:spTgt spid="21"/>
                                        </p:tgtEl>
                                        <p:attrNameLst>
                                          <p:attrName>ppt_y</p:attrName>
                                        </p:attrNameLst>
                                      </p:cBhvr>
                                    </p:anim>
                                    <p:animRot by="21600000">
                                      <p:cBhvr>
                                        <p:cTn id="20" dur="1000" fill="hold">
                                          <p:stCondLst>
                                            <p:cond delay="0"/>
                                          </p:stCondLst>
                                        </p:cTn>
                                        <p:tgtEl>
                                          <p:spTgt spid="21"/>
                                        </p:tgtEl>
                                        <p:attrNameLst>
                                          <p:attrName>r</p:attrName>
                                        </p:attrNameLst>
                                      </p:cBhvr>
                                    </p:animRot>
                                  </p:childTnLst>
                                </p:cTn>
                              </p:par>
                              <p:par>
                                <p:cTn id="21" presetID="2" presetClass="entr" presetSubtype="9" fill="hold" nodeType="withEffect">
                                  <p:stCondLst>
                                    <p:cond delay="5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8" fill="hold" nodeType="withEffect">
                                  <p:stCondLst>
                                    <p:cond delay="8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1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3055-69A2-4204-B2F9-889DE653D34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0AA1AE5-2341-4A7B-BDEB-6585D0BBD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EACB8480-399A-4BFA-BD3E-2A924323B6F4}"/>
              </a:ext>
            </a:extLst>
          </p:cNvPr>
          <p:cNvSpPr txBox="1"/>
          <p:nvPr/>
        </p:nvSpPr>
        <p:spPr>
          <a:xfrm>
            <a:off x="2319442" y="2000251"/>
            <a:ext cx="4600298" cy="1246495"/>
          </a:xfrm>
          <a:prstGeom prst="rect">
            <a:avLst/>
          </a:prstGeom>
          <a:noFill/>
        </p:spPr>
        <p:txBody>
          <a:bodyPr wrap="none" rtlCol="0">
            <a:spAutoFit/>
          </a:bodyPr>
          <a:lstStyle/>
          <a:p>
            <a:pPr algn="ctr"/>
            <a:r>
              <a:rPr lang="en-US" sz="3750" b="1" dirty="0">
                <a:latin typeface="Times New Roman" panose="02020603050405020304" pitchFamily="18" charset="0"/>
                <a:cs typeface="Times New Roman" panose="02020603050405020304" pitchFamily="18" charset="0"/>
              </a:rPr>
              <a:t>XIN CHÂN THÀNH </a:t>
            </a:r>
          </a:p>
          <a:p>
            <a:pPr algn="ctr"/>
            <a:r>
              <a:rPr lang="en-US" sz="3750" b="1" dirty="0">
                <a:latin typeface="Times New Roman" panose="02020603050405020304" pitchFamily="18" charset="0"/>
                <a:cs typeface="Times New Roman" panose="02020603050405020304" pitchFamily="18" charset="0"/>
              </a:rPr>
              <a:t>CÁM </a:t>
            </a:r>
            <a:r>
              <a:rPr lang="vi-VN" sz="3750" b="1" dirty="0">
                <a:latin typeface="Times New Roman" panose="02020603050405020304" pitchFamily="18" charset="0"/>
                <a:cs typeface="Times New Roman" panose="02020603050405020304" pitchFamily="18" charset="0"/>
              </a:rPr>
              <a:t>Ơ</a:t>
            </a:r>
            <a:r>
              <a:rPr lang="en-US" sz="3750" b="1" dirty="0">
                <a:latin typeface="Times New Roman" panose="02020603050405020304" pitchFamily="18" charset="0"/>
                <a:cs typeface="Times New Roman" panose="02020603050405020304" pitchFamily="18" charset="0"/>
              </a:rPr>
              <a:t>N!</a:t>
            </a:r>
          </a:p>
        </p:txBody>
      </p:sp>
      <p:pic>
        <p:nvPicPr>
          <p:cNvPr id="6" name="Picture 5" descr="69268[1]">
            <a:extLst>
              <a:ext uri="{FF2B5EF4-FFF2-40B4-BE49-F238E27FC236}">
                <a16:creationId xmlns:a16="http://schemas.microsoft.com/office/drawing/2014/main" id="{7FF6FDB2-8176-496E-BC9C-59D39FDF66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351" y="419664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9268[1]">
            <a:extLst>
              <a:ext uri="{FF2B5EF4-FFF2-40B4-BE49-F238E27FC236}">
                <a16:creationId xmlns:a16="http://schemas.microsoft.com/office/drawing/2014/main" id="{4D8D43C5-5E4D-4D44-96AC-CC36F38C20C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1268" y="418873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69268[1]">
            <a:extLst>
              <a:ext uri="{FF2B5EF4-FFF2-40B4-BE49-F238E27FC236}">
                <a16:creationId xmlns:a16="http://schemas.microsoft.com/office/drawing/2014/main" id="{AB84F8A1-404F-4293-97F2-06FD38878D8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5668" y="420456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69268[1]">
            <a:extLst>
              <a:ext uri="{FF2B5EF4-FFF2-40B4-BE49-F238E27FC236}">
                <a16:creationId xmlns:a16="http://schemas.microsoft.com/office/drawing/2014/main" id="{71BC3718-D6BE-4D2A-B72D-1A3692FAF1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73585" y="419664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69268[1]">
            <a:extLst>
              <a:ext uri="{FF2B5EF4-FFF2-40B4-BE49-F238E27FC236}">
                <a16:creationId xmlns:a16="http://schemas.microsoft.com/office/drawing/2014/main" id="{A702DEC1-2F5B-4B33-B683-02B5015F00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91502" y="421247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69268[1]">
            <a:extLst>
              <a:ext uri="{FF2B5EF4-FFF2-40B4-BE49-F238E27FC236}">
                <a16:creationId xmlns:a16="http://schemas.microsoft.com/office/drawing/2014/main" id="{9994AE05-4B08-4A6B-B1F9-5D3A3E716B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09418" y="420456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69268[1]">
            <a:extLst>
              <a:ext uri="{FF2B5EF4-FFF2-40B4-BE49-F238E27FC236}">
                <a16:creationId xmlns:a16="http://schemas.microsoft.com/office/drawing/2014/main" id="{49B70126-3BFB-4475-B108-B04F9029966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27335" y="424984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69268[1]">
            <a:extLst>
              <a:ext uri="{FF2B5EF4-FFF2-40B4-BE49-F238E27FC236}">
                <a16:creationId xmlns:a16="http://schemas.microsoft.com/office/drawing/2014/main" id="{9F824250-5554-4211-A140-0B42A1B5E2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45252" y="424192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69268[1]">
            <a:extLst>
              <a:ext uri="{FF2B5EF4-FFF2-40B4-BE49-F238E27FC236}">
                <a16:creationId xmlns:a16="http://schemas.microsoft.com/office/drawing/2014/main" id="{4D6AFDCD-CC16-4E4B-AC8C-BAFEA2202E2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35035" y="424984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69268[1]">
            <a:extLst>
              <a:ext uri="{FF2B5EF4-FFF2-40B4-BE49-F238E27FC236}">
                <a16:creationId xmlns:a16="http://schemas.microsoft.com/office/drawing/2014/main" id="{E50B734A-151D-4EFF-95ED-8CD844FFE9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52951" y="424192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NgayTetQueEm-BaoAn-5160472">
            <a:hlinkClick r:id="" action="ppaction://media"/>
            <a:extLst>
              <a:ext uri="{FF2B5EF4-FFF2-40B4-BE49-F238E27FC236}">
                <a16:creationId xmlns:a16="http://schemas.microsoft.com/office/drawing/2014/main" id="{2CD516DA-D261-4BD2-8A7E-EB94DEF41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7068" y="2871553"/>
            <a:ext cx="457200" cy="457200"/>
          </a:xfrm>
          <a:prstGeom prst="rect">
            <a:avLst/>
          </a:prstGeom>
        </p:spPr>
      </p:pic>
    </p:spTree>
    <p:extLst>
      <p:ext uri="{BB962C8B-B14F-4D97-AF65-F5344CB8AC3E}">
        <p14:creationId xmlns:p14="http://schemas.microsoft.com/office/powerpoint/2010/main" val="3003120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23519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repeatCount="indefinite" fill="hold" display="0">
                  <p:stCondLst>
                    <p:cond delay="indefinite"/>
                  </p:stCondLst>
                  <p:endCondLst>
                    <p:cond evt="onStopAudio" delay="0">
                      <p:tgtEl>
                        <p:sldTgt/>
                      </p:tgtEl>
                    </p:cond>
                  </p:endCondLst>
                </p:cTn>
                <p:tgtEl>
                  <p:spTgt spid="16"/>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2"/>
          <p:cNvSpPr txBox="1"/>
          <p:nvPr/>
        </p:nvSpPr>
        <p:spPr>
          <a:xfrm>
            <a:off x="3504845" y="627534"/>
            <a:ext cx="2285603" cy="1328373"/>
          </a:xfrm>
          <a:prstGeom prst="rect">
            <a:avLst/>
          </a:prstGeom>
          <a:noFill/>
        </p:spPr>
        <p:txBody>
          <a:bodyPr wrap="square" lIns="96691" tIns="48346" rIns="96691" bIns="48346" rtlCol="0">
            <a:spAutoFit/>
          </a:bodyPr>
          <a:lstStyle/>
          <a:p>
            <a:pPr algn="ctr">
              <a:defRPr/>
            </a:pPr>
            <a:r>
              <a:rPr lang="en-US" altLang="zh-CN" sz="8000" b="1" kern="0" dirty="0">
                <a:latin typeface="微软雅黑" panose="020B0503020204020204" pitchFamily="34" charset="-122"/>
                <a:ea typeface="微软雅黑" panose="020B0503020204020204" pitchFamily="34" charset="-122"/>
              </a:rPr>
              <a:t>01</a:t>
            </a:r>
            <a:endParaRPr lang="zh-CN" altLang="en-US" sz="8000" b="1" kern="0" dirty="0">
              <a:latin typeface="微软雅黑" panose="020B0503020204020204" pitchFamily="34" charset="-122"/>
              <a:ea typeface="微软雅黑" panose="020B0503020204020204" pitchFamily="34" charset="-122"/>
            </a:endParaRPr>
          </a:p>
        </p:txBody>
      </p:sp>
      <p:pic>
        <p:nvPicPr>
          <p:cNvPr id="20" name="Picture 4" descr="E:\我图PPT\00001PNG素材\扁平化png\2222.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52536" y="2032084"/>
            <a:ext cx="9699203" cy="119533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781068" y="1955907"/>
            <a:ext cx="7488832" cy="1357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43" tIns="34272" rIns="68543" bIns="3427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en-US" sz="3200">
                <a:latin typeface="Times New Roman" panose="02020603050405020304" pitchFamily="18" charset="0"/>
                <a:cs typeface="Times New Roman" panose="02020603050405020304" pitchFamily="18" charset="0"/>
              </a:rPr>
              <a:t>Kết quả nhà trường đã triển khai trong năm học 2019 - 2020</a:t>
            </a:r>
            <a:endParaRPr lang="en-US" altLang="en-US" sz="3200" dirty="0">
              <a:latin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133" y="1181375"/>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5000"/>
                                  </p:iterate>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700"/>
                                        <p:tgtEl>
                                          <p:spTgt spid="22"/>
                                        </p:tgtEl>
                                      </p:cBhvr>
                                    </p:animEffect>
                                  </p:childTnLst>
                                </p:cTn>
                              </p:par>
                              <p:par>
                                <p:cTn id="19" presetID="2" presetClass="entr" presetSubtype="9" fill="hold" nodeType="withEffect">
                                  <p:stCondLst>
                                    <p:cond delay="55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0-#ppt_w/2"/>
                                          </p:val>
                                        </p:tav>
                                        <p:tav tm="100000">
                                          <p:val>
                                            <p:strVal val="#ppt_x"/>
                                          </p:val>
                                        </p:tav>
                                      </p:tavLst>
                                    </p:anim>
                                    <p:anim calcmode="lin" valueType="num">
                                      <p:cBhvr additive="base">
                                        <p:cTn id="22" dur="500" fill="hold"/>
                                        <p:tgtEl>
                                          <p:spTgt spid="2053"/>
                                        </p:tgtEl>
                                        <p:attrNameLst>
                                          <p:attrName>ppt_y</p:attrName>
                                        </p:attrNameLst>
                                      </p:cBhvr>
                                      <p:tavLst>
                                        <p:tav tm="0">
                                          <p:val>
                                            <p:strVal val="0-#ppt_h/2"/>
                                          </p:val>
                                        </p:tav>
                                        <p:tav tm="100000">
                                          <p:val>
                                            <p:strVal val="#ppt_y"/>
                                          </p:val>
                                        </p:tav>
                                      </p:tavLst>
                                    </p:anim>
                                  </p:childTnLst>
                                </p:cTn>
                              </p:par>
                              <p:par>
                                <p:cTn id="23" presetID="2" presetClass="entr" presetSubtype="8" fill="hold" nodeType="withEffect">
                                  <p:stCondLst>
                                    <p:cond delay="85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0-#ppt_w/2"/>
                                          </p:val>
                                        </p:tav>
                                        <p:tav tm="100000">
                                          <p:val>
                                            <p:strVal val="#ppt_x"/>
                                          </p:val>
                                        </p:tav>
                                      </p:tavLst>
                                    </p:anim>
                                    <p:anim calcmode="lin" valueType="num">
                                      <p:cBhvr additive="base">
                                        <p:cTn id="26" dur="500" fill="hold"/>
                                        <p:tgtEl>
                                          <p:spTgt spid="205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15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1+#ppt_w/2"/>
                                          </p:val>
                                        </p:tav>
                                        <p:tav tm="100000">
                                          <p:val>
                                            <p:strVal val="#ppt_x"/>
                                          </p:val>
                                        </p:tav>
                                      </p:tavLst>
                                    </p:anim>
                                    <p:anim calcmode="lin" valueType="num">
                                      <p:cBhvr additive="base">
                                        <p:cTn id="30"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a:extLst>
              <a:ext uri="{FF2B5EF4-FFF2-40B4-BE49-F238E27FC236}">
                <a16:creationId xmlns:a16="http://schemas.microsoft.com/office/drawing/2014/main" id="{7EA3E048-251A-4E3B-961B-37EAD6C3B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739" y="3331815"/>
            <a:ext cx="801290" cy="1092994"/>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F0CE2183-AEF0-442E-9C42-616FA9A08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491" y="3224659"/>
            <a:ext cx="1252538" cy="764381"/>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DA77A4FA-18B1-4829-945B-E36B7AE1D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707" y="2779365"/>
            <a:ext cx="1178719" cy="721519"/>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C86BBBF9-450E-45AB-8FD3-4A231D685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008" y="3723531"/>
            <a:ext cx="1316831" cy="100845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A5470743-4ACA-4B25-B4BA-AA1776EA0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985" y="3714006"/>
            <a:ext cx="1491854" cy="716756"/>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B72CCB21-E50A-4426-86FF-71F90F1F4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2154" y="3660428"/>
            <a:ext cx="1289447" cy="45124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0030B6CF-9670-4ACE-9D3D-6145BF0B8F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3716" y="2842469"/>
            <a:ext cx="1582341" cy="102989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79C3E3F-F16A-4566-8C17-C9DC254714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8576" y="2460277"/>
            <a:ext cx="2733675" cy="11096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3168532E-C663-4DAD-82F8-1279885FC6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1614" y="2985501"/>
            <a:ext cx="2580324" cy="70171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4E211916-ED3C-467C-B776-A03D96488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3826" y="1935212"/>
            <a:ext cx="4033838" cy="35004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B8B3972B-293E-4638-8E22-7FDC58B08A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9442" y="1276796"/>
            <a:ext cx="2346722" cy="29170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8846E710-5020-4D3D-87BC-1C57FE37FA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1341" y="836265"/>
            <a:ext cx="1066800" cy="71675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023E2DD3-39C2-4313-A8D2-D882652121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96916" y="1245840"/>
            <a:ext cx="1284685" cy="104060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BA7BC676-04E5-445D-826E-50CDCF5E28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6610" y="1928702"/>
            <a:ext cx="2733675" cy="167697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106C15C-63D1-48B2-A205-F5A74E8C7E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560" y="2389875"/>
            <a:ext cx="2580324" cy="14854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EAD4994-1B1D-4AEE-82C2-AA6F43BCC02C}"/>
              </a:ext>
            </a:extLst>
          </p:cNvPr>
          <p:cNvSpPr/>
          <p:nvPr/>
        </p:nvSpPr>
        <p:spPr>
          <a:xfrm>
            <a:off x="251519" y="123478"/>
            <a:ext cx="3433465"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CÔNG TÁC DẠY VÀ HỌC</a:t>
            </a:r>
          </a:p>
        </p:txBody>
      </p:sp>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righ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right)">
                                      <p:cBhvr>
                                        <p:cTn id="7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DB23A-11AD-42AF-8C35-EDF00FBDF7D0}"/>
              </a:ext>
            </a:extLst>
          </p:cNvPr>
          <p:cNvSpPr txBox="1"/>
          <p:nvPr/>
        </p:nvSpPr>
        <p:spPr>
          <a:xfrm>
            <a:off x="150313" y="757128"/>
            <a:ext cx="7920880" cy="728276"/>
          </a:xfrm>
          <a:prstGeom prst="rect">
            <a:avLst/>
          </a:prstGeom>
          <a:solidFill>
            <a:srgbClr val="92D050"/>
          </a:solidFill>
        </p:spPr>
        <p:txBody>
          <a:bodyPr wrap="square">
            <a:spAutoFit/>
          </a:bodyPr>
          <a:lstStyle/>
          <a:p>
            <a:pPr marL="57150" algn="just">
              <a:lnSpc>
                <a:spcPct val="120000"/>
              </a:lnSpc>
              <a:spcAft>
                <a:spcPts val="0"/>
              </a:spcAft>
            </a:pPr>
            <a:r>
              <a:rPr lang="vi-VN" sz="1800" b="1">
                <a:effectLst/>
                <a:latin typeface="Times New Roman" panose="02020603050405020304" pitchFamily="18" charset="0"/>
                <a:ea typeface="Times New Roman" panose="02020603050405020304" pitchFamily="18" charset="0"/>
                <a:cs typeface="Times New Roman" panose="02020603050405020304" pitchFamily="18" charset="0"/>
              </a:rPr>
              <a:t>Phong trào thi HS giỏi:</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được PGD đánh giá xếp loại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Khá xếp thứ 6/23 trường THCS trong toàn huyện. </a:t>
            </a:r>
            <a:endParaRPr lang="en-US" sz="16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4FE59B9-CF60-488B-BAE2-960A860B0424}"/>
              </a:ext>
            </a:extLst>
          </p:cNvPr>
          <p:cNvSpPr/>
          <p:nvPr/>
        </p:nvSpPr>
        <p:spPr>
          <a:xfrm>
            <a:off x="251519" y="123478"/>
            <a:ext cx="3433465"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CÔNG TÁC DẠY VÀ HỌC</a:t>
            </a:r>
          </a:p>
        </p:txBody>
      </p:sp>
      <p:pic>
        <p:nvPicPr>
          <p:cNvPr id="6" name="Picture 11">
            <a:extLst>
              <a:ext uri="{FF2B5EF4-FFF2-40B4-BE49-F238E27FC236}">
                <a16:creationId xmlns:a16="http://schemas.microsoft.com/office/drawing/2014/main" id="{9BBD8CF8-4049-4D37-B29B-C32AAEB69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708" y="4351458"/>
            <a:ext cx="2879824" cy="684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5952BA8E-C772-4D28-A307-89B5A84D3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175" y="3403041"/>
            <a:ext cx="2984890" cy="11607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425E3DB0-E931-44CB-9604-078FE8BB6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85" y="3381563"/>
            <a:ext cx="2538043" cy="1293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394B217-22DF-4922-AF2B-273F0AF09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584952"/>
            <a:ext cx="3915295" cy="4265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0EA3F670-689C-4243-BF68-C035BB4181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903914"/>
            <a:ext cx="3872255" cy="1027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46D108A-220A-4F94-B011-FDBF01618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1071887"/>
            <a:ext cx="3963396" cy="1838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33F37E29-5B30-4592-AD99-094DE981B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745" y="2499742"/>
            <a:ext cx="2943117" cy="13139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405798B-4E8F-41A6-B99F-9D6C806DA9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644" y="2798249"/>
            <a:ext cx="1782326" cy="11253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CDD1E43D-269B-46D2-8755-D02D62F99841}"/>
              </a:ext>
            </a:extLst>
          </p:cNvPr>
          <p:cNvGraphicFramePr>
            <a:graphicFrameLocks noGrp="1"/>
          </p:cNvGraphicFramePr>
          <p:nvPr>
            <p:extLst>
              <p:ext uri="{D42A27DB-BD31-4B8C-83A1-F6EECF244321}">
                <p14:modId xmlns:p14="http://schemas.microsoft.com/office/powerpoint/2010/main" val="2629793227"/>
              </p:ext>
            </p:extLst>
          </p:nvPr>
        </p:nvGraphicFramePr>
        <p:xfrm>
          <a:off x="251518" y="685427"/>
          <a:ext cx="8352929" cy="4146708"/>
        </p:xfrm>
        <a:graphic>
          <a:graphicData uri="http://schemas.openxmlformats.org/drawingml/2006/table">
            <a:tbl>
              <a:tblPr firstRow="1" firstCol="1" bandRow="1">
                <a:tableStyleId>{8A107856-5554-42FB-B03E-39F5DBC370BA}</a:tableStyleId>
              </a:tblPr>
              <a:tblGrid>
                <a:gridCol w="497047">
                  <a:extLst>
                    <a:ext uri="{9D8B030D-6E8A-4147-A177-3AD203B41FA5}">
                      <a16:colId xmlns:a16="http://schemas.microsoft.com/office/drawing/2014/main" val="2139510645"/>
                    </a:ext>
                  </a:extLst>
                </a:gridCol>
                <a:gridCol w="2598127">
                  <a:extLst>
                    <a:ext uri="{9D8B030D-6E8A-4147-A177-3AD203B41FA5}">
                      <a16:colId xmlns:a16="http://schemas.microsoft.com/office/drawing/2014/main" val="680522610"/>
                    </a:ext>
                  </a:extLst>
                </a:gridCol>
                <a:gridCol w="947759">
                  <a:extLst>
                    <a:ext uri="{9D8B030D-6E8A-4147-A177-3AD203B41FA5}">
                      <a16:colId xmlns:a16="http://schemas.microsoft.com/office/drawing/2014/main" val="2800971781"/>
                    </a:ext>
                  </a:extLst>
                </a:gridCol>
                <a:gridCol w="1147424">
                  <a:extLst>
                    <a:ext uri="{9D8B030D-6E8A-4147-A177-3AD203B41FA5}">
                      <a16:colId xmlns:a16="http://schemas.microsoft.com/office/drawing/2014/main" val="2257822219"/>
                    </a:ext>
                  </a:extLst>
                </a:gridCol>
                <a:gridCol w="3162572">
                  <a:extLst>
                    <a:ext uri="{9D8B030D-6E8A-4147-A177-3AD203B41FA5}">
                      <a16:colId xmlns:a16="http://schemas.microsoft.com/office/drawing/2014/main" val="2443505158"/>
                    </a:ext>
                  </a:extLst>
                </a:gridCol>
              </a:tblGrid>
              <a:tr h="239144">
                <a:tc>
                  <a:txBody>
                    <a:bodyPr/>
                    <a:lstStyle/>
                    <a:p>
                      <a:pPr algn="ctr">
                        <a:spcAft>
                          <a:spcPts val="0"/>
                        </a:spcAft>
                      </a:pPr>
                      <a:r>
                        <a:rPr lang="en-US" sz="1600">
                          <a:effectLst/>
                        </a:rPr>
                        <a:t>TT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Họ và tên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Lớp</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Đội tuyển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Kết quả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extLst>
                  <a:ext uri="{0D108BD9-81ED-4DB2-BD59-A6C34878D82A}">
                    <a16:rowId xmlns:a16="http://schemas.microsoft.com/office/drawing/2014/main" val="2212823277"/>
                  </a:ext>
                </a:extLst>
              </a:tr>
              <a:tr h="333772">
                <a:tc>
                  <a:txBody>
                    <a:bodyPr/>
                    <a:lstStyle/>
                    <a:p>
                      <a:pPr algn="ctr">
                        <a:spcAft>
                          <a:spcPts val="0"/>
                        </a:spcAft>
                      </a:pPr>
                      <a:r>
                        <a:rPr lang="en-US" sz="1600">
                          <a:effectLst/>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Trần Nguyễn Nhật Minh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Hóa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Nhì TP Môn hóa, Nhất huyện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4007971986"/>
                  </a:ext>
                </a:extLst>
              </a:tr>
              <a:tr h="607056">
                <a:tc>
                  <a:txBody>
                    <a:bodyPr/>
                    <a:lstStyle/>
                    <a:p>
                      <a:pPr algn="ctr">
                        <a:spcAft>
                          <a:spcPts val="0"/>
                        </a:spcAft>
                      </a:pPr>
                      <a:r>
                        <a:rPr lang="en-US" sz="1600">
                          <a:effectLst/>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Hoàng Khánh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Sinh học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Nhì TP, nhì huyện môn Sinh, KK Tp thi ISO, Giải tư TP sáng tạo thanh thiếu nhi</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8974216"/>
                  </a:ext>
                </a:extLst>
              </a:tr>
              <a:tr h="239144">
                <a:tc>
                  <a:txBody>
                    <a:bodyPr/>
                    <a:lstStyle/>
                    <a:p>
                      <a:pPr algn="ctr">
                        <a:spcAft>
                          <a:spcPts val="0"/>
                        </a:spcAft>
                      </a:pPr>
                      <a:r>
                        <a:rPr lang="en-US" sz="1600">
                          <a:effectLst/>
                        </a:rPr>
                        <a:t>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Nguyễn Phan Anh Duy</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Toán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2987447701"/>
                  </a:ext>
                </a:extLst>
              </a:tr>
              <a:tr h="302804">
                <a:tc>
                  <a:txBody>
                    <a:bodyPr/>
                    <a:lstStyle/>
                    <a:p>
                      <a:pPr algn="ctr">
                        <a:spcAft>
                          <a:spcPts val="0"/>
                        </a:spcAft>
                      </a:pPr>
                      <a:r>
                        <a:rPr lang="en-US" sz="1600">
                          <a:effectLst/>
                        </a:rPr>
                        <a: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Dương Minh Quân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Hóa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KK TP ISO, Ba cấp huyện,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3510616657"/>
                  </a:ext>
                </a:extLst>
              </a:tr>
              <a:tr h="239144">
                <a:tc>
                  <a:txBody>
                    <a:bodyPr/>
                    <a:lstStyle/>
                    <a:p>
                      <a:pPr algn="ctr">
                        <a:spcAft>
                          <a:spcPts val="0"/>
                        </a:spcAft>
                      </a:pPr>
                      <a:r>
                        <a:rPr lang="en-US" sz="1600">
                          <a:effectLst/>
                        </a:rPr>
                        <a:t>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Nguyễn Ngọc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Địa lý</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Ba TP, huyện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4294181217"/>
                  </a:ext>
                </a:extLst>
              </a:tr>
              <a:tr h="271834">
                <a:tc>
                  <a:txBody>
                    <a:bodyPr/>
                    <a:lstStyle/>
                    <a:p>
                      <a:pPr algn="ctr">
                        <a:spcAft>
                          <a:spcPts val="0"/>
                        </a:spcAft>
                      </a:pPr>
                      <a:r>
                        <a:rPr lang="en-US" sz="1600">
                          <a:effectLst/>
                        </a:rPr>
                        <a: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Đào Minh Đức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Vật Lý</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Nhì TP, Khuyến khích huyện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3145295457"/>
                  </a:ext>
                </a:extLst>
              </a:tr>
              <a:tr h="302804">
                <a:tc>
                  <a:txBody>
                    <a:bodyPr/>
                    <a:lstStyle/>
                    <a:p>
                      <a:pPr algn="ctr">
                        <a:spcAft>
                          <a:spcPts val="0"/>
                        </a:spcAft>
                      </a:pPr>
                      <a:r>
                        <a:rPr lang="en-US" sz="1600">
                          <a:effectLst/>
                        </a:rPr>
                        <a:t>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Hoàng Trung Kiên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Hóa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3747214908"/>
                  </a:ext>
                </a:extLst>
              </a:tr>
              <a:tr h="239144">
                <a:tc>
                  <a:txBody>
                    <a:bodyPr/>
                    <a:lstStyle/>
                    <a:p>
                      <a:pPr algn="ctr">
                        <a:spcAft>
                          <a:spcPts val="0"/>
                        </a:spcAft>
                      </a:pPr>
                      <a:r>
                        <a:rPr lang="en-US" sz="1600">
                          <a:effectLst/>
                        </a:rPr>
                        <a:t>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Đỗ Huy Hoàng</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Hóa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3341562004"/>
                  </a:ext>
                </a:extLst>
              </a:tr>
              <a:tr h="253254">
                <a:tc>
                  <a:txBody>
                    <a:bodyPr/>
                    <a:lstStyle/>
                    <a:p>
                      <a:pPr algn="ctr">
                        <a:spcAft>
                          <a:spcPts val="0"/>
                        </a:spcAft>
                      </a:pPr>
                      <a:r>
                        <a:rPr lang="en-US" sz="1600">
                          <a:effectLst/>
                        </a:rPr>
                        <a:t>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Nguyễn Trung Anh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Ngữ Văn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543977824"/>
                  </a:ext>
                </a:extLst>
              </a:tr>
              <a:tr h="240866">
                <a:tc>
                  <a:txBody>
                    <a:bodyPr/>
                    <a:lstStyle/>
                    <a:p>
                      <a:pPr algn="ctr">
                        <a:spcAft>
                          <a:spcPts val="0"/>
                        </a:spcAft>
                      </a:pPr>
                      <a:r>
                        <a:rPr lang="en-US" sz="1600">
                          <a:effectLst/>
                        </a:rPr>
                        <a: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Mai Phương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Ngữ Văn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166930989"/>
                  </a:ext>
                </a:extLst>
              </a:tr>
              <a:tr h="240866">
                <a:tc>
                  <a:txBody>
                    <a:bodyPr/>
                    <a:lstStyle/>
                    <a:p>
                      <a:pPr algn="ctr">
                        <a:spcAft>
                          <a:spcPts val="0"/>
                        </a:spcAft>
                      </a:pPr>
                      <a:r>
                        <a:rPr lang="en-US" sz="1600">
                          <a:effectLst/>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Đoàn Ngọc Ánh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GDCD</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 TP</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391247618"/>
                  </a:ext>
                </a:extLst>
              </a:tr>
              <a:tr h="240866">
                <a:tc>
                  <a:txBody>
                    <a:bodyPr/>
                    <a:lstStyle/>
                    <a:p>
                      <a:pPr algn="ctr">
                        <a:spcAft>
                          <a:spcPts val="0"/>
                        </a:spcAft>
                      </a:pPr>
                      <a:r>
                        <a:rPr lang="en-US" sz="1600">
                          <a:effectLst/>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Nguyễn Thùy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Sinh học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2507577896"/>
                  </a:ext>
                </a:extLst>
              </a:tr>
              <a:tr h="239144">
                <a:tc>
                  <a:txBody>
                    <a:bodyPr/>
                    <a:lstStyle/>
                    <a:p>
                      <a:pPr algn="ctr">
                        <a:spcAft>
                          <a:spcPts val="0"/>
                        </a:spcAft>
                      </a:pPr>
                      <a:r>
                        <a:rPr lang="en-US" sz="1600">
                          <a:effectLst/>
                        </a:rPr>
                        <a:t>13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spcAft>
                          <a:spcPts val="0"/>
                        </a:spcAft>
                      </a:pPr>
                      <a:r>
                        <a:rPr lang="en-US" sz="1600">
                          <a:effectLst/>
                        </a:rPr>
                        <a:t>Đoàn Phương Ngân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9A1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Sinh học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ctr"/>
                </a:tc>
                <a:tc>
                  <a:txBody>
                    <a:bodyPr/>
                    <a:lstStyle/>
                    <a:p>
                      <a:pPr algn="ctr">
                        <a:spcAft>
                          <a:spcPts val="0"/>
                        </a:spcAft>
                      </a:pPr>
                      <a:r>
                        <a:rPr lang="en-US" sz="1600">
                          <a:effectLst/>
                        </a:rPr>
                        <a:t>Khuyến khích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575" marR="61575" marT="0" marB="0" anchor="b"/>
                </a:tc>
                <a:extLst>
                  <a:ext uri="{0D108BD9-81ED-4DB2-BD59-A6C34878D82A}">
                    <a16:rowId xmlns:a16="http://schemas.microsoft.com/office/drawing/2014/main" val="1189025082"/>
                  </a:ext>
                </a:extLst>
              </a:tr>
            </a:tbl>
          </a:graphicData>
        </a:graphic>
      </p:graphicFrame>
      <p:graphicFrame>
        <p:nvGraphicFramePr>
          <p:cNvPr id="17" name="Table 16">
            <a:extLst>
              <a:ext uri="{FF2B5EF4-FFF2-40B4-BE49-F238E27FC236}">
                <a16:creationId xmlns:a16="http://schemas.microsoft.com/office/drawing/2014/main" id="{3680709A-46A6-4B5B-A6AE-C76FCA309E09}"/>
              </a:ext>
            </a:extLst>
          </p:cNvPr>
          <p:cNvGraphicFramePr>
            <a:graphicFrameLocks noGrp="1"/>
          </p:cNvGraphicFramePr>
          <p:nvPr>
            <p:extLst>
              <p:ext uri="{D42A27DB-BD31-4B8C-83A1-F6EECF244321}">
                <p14:modId xmlns:p14="http://schemas.microsoft.com/office/powerpoint/2010/main" val="672788531"/>
              </p:ext>
            </p:extLst>
          </p:nvPr>
        </p:nvGraphicFramePr>
        <p:xfrm>
          <a:off x="251518" y="61342"/>
          <a:ext cx="8536280" cy="4876800"/>
        </p:xfrm>
        <a:graphic>
          <a:graphicData uri="http://schemas.openxmlformats.org/drawingml/2006/table">
            <a:tbl>
              <a:tblPr firstRow="1" firstCol="1" bandRow="1">
                <a:tableStyleId>{08FB837D-C827-4EFA-A057-4D05807E0F7C}</a:tableStyleId>
              </a:tblPr>
              <a:tblGrid>
                <a:gridCol w="641449">
                  <a:extLst>
                    <a:ext uri="{9D8B030D-6E8A-4147-A177-3AD203B41FA5}">
                      <a16:colId xmlns:a16="http://schemas.microsoft.com/office/drawing/2014/main" val="2704621653"/>
                    </a:ext>
                  </a:extLst>
                </a:gridCol>
                <a:gridCol w="829954">
                  <a:extLst>
                    <a:ext uri="{9D8B030D-6E8A-4147-A177-3AD203B41FA5}">
                      <a16:colId xmlns:a16="http://schemas.microsoft.com/office/drawing/2014/main" val="223188325"/>
                    </a:ext>
                  </a:extLst>
                </a:gridCol>
                <a:gridCol w="3446673">
                  <a:extLst>
                    <a:ext uri="{9D8B030D-6E8A-4147-A177-3AD203B41FA5}">
                      <a16:colId xmlns:a16="http://schemas.microsoft.com/office/drawing/2014/main" val="3004463809"/>
                    </a:ext>
                  </a:extLst>
                </a:gridCol>
                <a:gridCol w="1447281">
                  <a:extLst>
                    <a:ext uri="{9D8B030D-6E8A-4147-A177-3AD203B41FA5}">
                      <a16:colId xmlns:a16="http://schemas.microsoft.com/office/drawing/2014/main" val="3599881231"/>
                    </a:ext>
                  </a:extLst>
                </a:gridCol>
                <a:gridCol w="2170923">
                  <a:extLst>
                    <a:ext uri="{9D8B030D-6E8A-4147-A177-3AD203B41FA5}">
                      <a16:colId xmlns:a16="http://schemas.microsoft.com/office/drawing/2014/main" val="3396485332"/>
                    </a:ext>
                  </a:extLst>
                </a:gridCol>
              </a:tblGrid>
              <a:tr h="229129">
                <a:tc>
                  <a:txBody>
                    <a:bodyPr/>
                    <a:lstStyle/>
                    <a:p>
                      <a:pPr algn="ctr">
                        <a:spcAft>
                          <a:spcPts val="0"/>
                        </a:spcAft>
                      </a:pPr>
                      <a:r>
                        <a:rPr lang="en-US" sz="1600">
                          <a:effectLst/>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3">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Vân Giang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3">
                  <a:txBody>
                    <a:bodyPr/>
                    <a:lstStyle/>
                    <a:p>
                      <a:pPr algn="ctr">
                        <a:spcAft>
                          <a:spcPts val="0"/>
                        </a:spcAft>
                      </a:pPr>
                      <a:r>
                        <a:rPr lang="en-US" sz="1600">
                          <a:effectLst/>
                        </a:rPr>
                        <a:t>Môn Sinh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extLst>
                  <a:ext uri="{0D108BD9-81ED-4DB2-BD59-A6C34878D82A}">
                    <a16:rowId xmlns:a16="http://schemas.microsoft.com/office/drawing/2014/main" val="2741828784"/>
                  </a:ext>
                </a:extLst>
              </a:tr>
              <a:tr h="229129">
                <a:tc>
                  <a:txBody>
                    <a:bodyPr/>
                    <a:lstStyle/>
                    <a:p>
                      <a:pPr algn="ctr">
                        <a:spcAft>
                          <a:spcPts val="0"/>
                        </a:spcAft>
                      </a:pPr>
                      <a:r>
                        <a:rPr lang="en-US" sz="1600">
                          <a:effectLst/>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Ngọc Mai Ly</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224163125"/>
                  </a:ext>
                </a:extLst>
              </a:tr>
              <a:tr h="229129">
                <a:tc>
                  <a:txBody>
                    <a:bodyPr/>
                    <a:lstStyle/>
                    <a:p>
                      <a:pPr algn="ctr">
                        <a:spcAft>
                          <a:spcPts val="0"/>
                        </a:spcAft>
                      </a:pPr>
                      <a:r>
                        <a:rPr lang="en-US" sz="1600">
                          <a:effectLst/>
                        </a:rPr>
                        <a:t>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Ngọc Hà</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97580189"/>
                  </a:ext>
                </a:extLst>
              </a:tr>
              <a:tr h="229129">
                <a:tc>
                  <a:txBody>
                    <a:bodyPr/>
                    <a:lstStyle/>
                    <a:p>
                      <a:pPr algn="ctr">
                        <a:spcAft>
                          <a:spcPts val="0"/>
                        </a:spcAft>
                      </a:pPr>
                      <a:r>
                        <a:rPr lang="en-US" sz="1600">
                          <a:effectLst/>
                        </a:rPr>
                        <a: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Vũ Khánh An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KK</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3">
                  <a:txBody>
                    <a:bodyPr/>
                    <a:lstStyle/>
                    <a:p>
                      <a:pPr algn="ctr">
                        <a:spcAft>
                          <a:spcPts val="0"/>
                        </a:spcAft>
                      </a:pPr>
                      <a:r>
                        <a:rPr lang="en-US" sz="1600">
                          <a:effectLst/>
                        </a:rPr>
                        <a:t>Môn Hóa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extLst>
                  <a:ext uri="{0D108BD9-81ED-4DB2-BD59-A6C34878D82A}">
                    <a16:rowId xmlns:a16="http://schemas.microsoft.com/office/drawing/2014/main" val="2710803645"/>
                  </a:ext>
                </a:extLst>
              </a:tr>
              <a:tr h="229129">
                <a:tc>
                  <a:txBody>
                    <a:bodyPr/>
                    <a:lstStyle/>
                    <a:p>
                      <a:pPr algn="ctr">
                        <a:spcAft>
                          <a:spcPts val="0"/>
                        </a:spcAft>
                      </a:pPr>
                      <a:r>
                        <a:rPr lang="en-US" sz="1600">
                          <a:effectLst/>
                        </a:rPr>
                        <a:t>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Phạm Tuấn Đạt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KK</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4110807366"/>
                  </a:ext>
                </a:extLst>
              </a:tr>
              <a:tr h="229129">
                <a:tc>
                  <a:txBody>
                    <a:bodyPr/>
                    <a:lstStyle/>
                    <a:p>
                      <a:pPr algn="ctr">
                        <a:spcAft>
                          <a:spcPts val="0"/>
                        </a:spcAft>
                      </a:pPr>
                      <a:r>
                        <a:rPr lang="en-US" sz="1600">
                          <a:effectLst/>
                        </a:rPr>
                        <a: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Phạm Mạnh Đức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2479799444"/>
                  </a:ext>
                </a:extLst>
              </a:tr>
              <a:tr h="229129">
                <a:tc>
                  <a:txBody>
                    <a:bodyPr/>
                    <a:lstStyle/>
                    <a:p>
                      <a:pPr algn="ctr">
                        <a:spcAft>
                          <a:spcPts val="0"/>
                        </a:spcAft>
                      </a:pPr>
                      <a:r>
                        <a:rPr lang="en-US" sz="1600">
                          <a:effectLst/>
                        </a:rPr>
                        <a:t>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solidFill>
                      <a:srgbClr val="92D050"/>
                    </a:solidFill>
                  </a:tcPr>
                </a:tc>
                <a:tc>
                  <a:txBody>
                    <a:bodyPr/>
                    <a:lstStyle/>
                    <a:p>
                      <a:pPr algn="ctr">
                        <a:spcAft>
                          <a:spcPts val="0"/>
                        </a:spcAft>
                      </a:pPr>
                      <a:r>
                        <a:rPr lang="en-US" sz="1600">
                          <a:effectLst/>
                        </a:rPr>
                        <a:t>8A5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solidFill>
                      <a:srgbClr val="92D050"/>
                    </a:solidFill>
                  </a:tcPr>
                </a:tc>
                <a:tc>
                  <a:txBody>
                    <a:bodyPr/>
                    <a:lstStyle/>
                    <a:p>
                      <a:pPr>
                        <a:spcAft>
                          <a:spcPts val="0"/>
                        </a:spcAft>
                      </a:pPr>
                      <a:r>
                        <a:rPr lang="en-US" sz="1600">
                          <a:effectLst/>
                        </a:rPr>
                        <a:t>Nguyễn Khánh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solidFill>
                      <a:srgbClr val="92D050"/>
                    </a:solidFill>
                  </a:tcP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solidFill>
                      <a:srgbClr val="92D050"/>
                    </a:solidFill>
                  </a:tcPr>
                </a:tc>
                <a:tc>
                  <a:txBody>
                    <a:bodyPr/>
                    <a:lstStyle/>
                    <a:p>
                      <a:pPr algn="ctr">
                        <a:spcAft>
                          <a:spcPts val="0"/>
                        </a:spcAft>
                      </a:pPr>
                      <a:r>
                        <a:rPr lang="en-US" sz="1600">
                          <a:effectLst/>
                        </a:rPr>
                        <a:t>Môn Sử</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solidFill>
                      <a:srgbClr val="92D050"/>
                    </a:solidFill>
                  </a:tcPr>
                </a:tc>
                <a:extLst>
                  <a:ext uri="{0D108BD9-81ED-4DB2-BD59-A6C34878D82A}">
                    <a16:rowId xmlns:a16="http://schemas.microsoft.com/office/drawing/2014/main" val="4285852911"/>
                  </a:ext>
                </a:extLst>
              </a:tr>
              <a:tr h="229129">
                <a:tc>
                  <a:txBody>
                    <a:bodyPr/>
                    <a:lstStyle/>
                    <a:p>
                      <a:pPr algn="ctr">
                        <a:spcAft>
                          <a:spcPts val="0"/>
                        </a:spcAft>
                      </a:pPr>
                      <a:r>
                        <a:rPr lang="en-US" sz="1600">
                          <a:effectLst/>
                        </a:rPr>
                        <a:t>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5">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Đậu Lê Nhật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Nhì</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5">
                  <a:txBody>
                    <a:bodyPr/>
                    <a:lstStyle/>
                    <a:p>
                      <a:pPr algn="ctr">
                        <a:spcAft>
                          <a:spcPts val="0"/>
                        </a:spcAft>
                      </a:pPr>
                      <a:r>
                        <a:rPr lang="en-US" sz="1600">
                          <a:effectLst/>
                        </a:rPr>
                        <a:t>Môn văn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extLst>
                  <a:ext uri="{0D108BD9-81ED-4DB2-BD59-A6C34878D82A}">
                    <a16:rowId xmlns:a16="http://schemas.microsoft.com/office/drawing/2014/main" val="662759055"/>
                  </a:ext>
                </a:extLst>
              </a:tr>
              <a:tr h="229129">
                <a:tc>
                  <a:txBody>
                    <a:bodyPr/>
                    <a:lstStyle/>
                    <a:p>
                      <a:pPr algn="ctr">
                        <a:spcAft>
                          <a:spcPts val="0"/>
                        </a:spcAft>
                      </a:pPr>
                      <a:r>
                        <a:rPr lang="en-US" sz="1600">
                          <a:effectLst/>
                        </a:rPr>
                        <a:t>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Nhữ Bùi Quỳnh Anh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3612085492"/>
                  </a:ext>
                </a:extLst>
              </a:tr>
              <a:tr h="229129">
                <a:tc>
                  <a:txBody>
                    <a:bodyPr/>
                    <a:lstStyle/>
                    <a:p>
                      <a:pPr algn="ctr">
                        <a:spcAft>
                          <a:spcPts val="0"/>
                        </a:spcAft>
                      </a:pPr>
                      <a:r>
                        <a:rPr lang="en-US" sz="1600">
                          <a:effectLst/>
                        </a:rPr>
                        <a: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Mai Hương</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2491996974"/>
                  </a:ext>
                </a:extLst>
              </a:tr>
              <a:tr h="229129">
                <a:tc>
                  <a:txBody>
                    <a:bodyPr/>
                    <a:lstStyle/>
                    <a:p>
                      <a:pPr algn="ctr">
                        <a:spcAft>
                          <a:spcPts val="0"/>
                        </a:spcAft>
                      </a:pPr>
                      <a:r>
                        <a:rPr lang="en-US" sz="1600">
                          <a:effectLst/>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Khánh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1903859901"/>
                  </a:ext>
                </a:extLst>
              </a:tr>
              <a:tr h="229129">
                <a:tc>
                  <a:txBody>
                    <a:bodyPr/>
                    <a:lstStyle/>
                    <a:p>
                      <a:pPr algn="ctr">
                        <a:spcAft>
                          <a:spcPts val="0"/>
                        </a:spcAft>
                      </a:pPr>
                      <a:r>
                        <a:rPr lang="en-US" sz="1600">
                          <a:effectLst/>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Khánh Ngọc</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extLst>
                  <a:ext uri="{0D108BD9-81ED-4DB2-BD59-A6C34878D82A}">
                    <a16:rowId xmlns:a16="http://schemas.microsoft.com/office/drawing/2014/main" val="1605200107"/>
                  </a:ext>
                </a:extLst>
              </a:tr>
              <a:tr h="229129">
                <a:tc>
                  <a:txBody>
                    <a:bodyPr/>
                    <a:lstStyle/>
                    <a:p>
                      <a:pPr algn="ctr">
                        <a:spcAft>
                          <a:spcPts val="0"/>
                        </a:spcAft>
                      </a:pPr>
                      <a:r>
                        <a:rPr lang="en-US" sz="1600">
                          <a:effectLst/>
                        </a:rPr>
                        <a:t>13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rowSpan="3">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Ngọc Linh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Ba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b"/>
                </a:tc>
                <a:tc rowSpan="3">
                  <a:txBody>
                    <a:bodyPr/>
                    <a:lstStyle/>
                    <a:p>
                      <a:pPr algn="ctr">
                        <a:spcAft>
                          <a:spcPts val="0"/>
                        </a:spcAft>
                      </a:pPr>
                      <a:r>
                        <a:rPr lang="en-US" sz="1600">
                          <a:effectLst/>
                        </a:rPr>
                        <a:t>Tiếng Anh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extLst>
                  <a:ext uri="{0D108BD9-81ED-4DB2-BD59-A6C34878D82A}">
                    <a16:rowId xmlns:a16="http://schemas.microsoft.com/office/drawing/2014/main" val="3879586677"/>
                  </a:ext>
                </a:extLst>
              </a:tr>
              <a:tr h="229129">
                <a:tc>
                  <a:txBody>
                    <a:bodyPr/>
                    <a:lstStyle/>
                    <a:p>
                      <a:pPr algn="ctr">
                        <a:spcAft>
                          <a:spcPts val="0"/>
                        </a:spcAft>
                      </a:pPr>
                      <a:r>
                        <a:rPr lang="en-US" sz="1600">
                          <a:effectLst/>
                        </a:rPr>
                        <a:t>14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Nguyễn Bảo Châu</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tc vMerge="1">
                  <a:txBody>
                    <a:bodyPr/>
                    <a:lstStyle/>
                    <a:p>
                      <a:endParaRPr lang="en-US"/>
                    </a:p>
                  </a:txBody>
                  <a:tcPr/>
                </a:tc>
                <a:extLst>
                  <a:ext uri="{0D108BD9-81ED-4DB2-BD59-A6C34878D82A}">
                    <a16:rowId xmlns:a16="http://schemas.microsoft.com/office/drawing/2014/main" val="2362561235"/>
                  </a:ext>
                </a:extLst>
              </a:tr>
              <a:tr h="229129">
                <a:tc>
                  <a:txBody>
                    <a:bodyPr/>
                    <a:lstStyle/>
                    <a:p>
                      <a:pPr algn="ctr">
                        <a:spcAft>
                          <a:spcPts val="0"/>
                        </a:spcAft>
                      </a:pPr>
                      <a:r>
                        <a:rPr lang="en-US" sz="1600">
                          <a:effectLst/>
                        </a:rPr>
                        <a:t>15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vMerge="1">
                  <a:txBody>
                    <a:bodyPr/>
                    <a:lstStyle/>
                    <a:p>
                      <a:endParaRPr lang="en-US"/>
                    </a:p>
                  </a:txBody>
                  <a:tcPr/>
                </a:tc>
                <a:tc>
                  <a:txBody>
                    <a:bodyPr/>
                    <a:lstStyle/>
                    <a:p>
                      <a:pPr>
                        <a:spcAft>
                          <a:spcPts val="0"/>
                        </a:spcAft>
                      </a:pPr>
                      <a:r>
                        <a:rPr lang="en-US" sz="1600">
                          <a:effectLst/>
                        </a:rPr>
                        <a:t>Hoàng Thu Hà</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tc vMerge="1">
                  <a:txBody>
                    <a:bodyPr/>
                    <a:lstStyle/>
                    <a:p>
                      <a:endParaRPr lang="en-US"/>
                    </a:p>
                  </a:txBody>
                  <a:tcPr/>
                </a:tc>
                <a:extLst>
                  <a:ext uri="{0D108BD9-81ED-4DB2-BD59-A6C34878D82A}">
                    <a16:rowId xmlns:a16="http://schemas.microsoft.com/office/drawing/2014/main" val="1768912613"/>
                  </a:ext>
                </a:extLst>
              </a:tr>
              <a:tr h="229129">
                <a:tc>
                  <a:txBody>
                    <a:bodyPr/>
                    <a:lstStyle/>
                    <a:p>
                      <a:pPr algn="ctr">
                        <a:spcAft>
                          <a:spcPts val="0"/>
                        </a:spcAft>
                      </a:pPr>
                      <a:r>
                        <a:rPr lang="en-US" sz="1600">
                          <a:effectLst/>
                        </a:rPr>
                        <a:t>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Bá Hoàng Minh</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b"/>
                </a:tc>
                <a:tc>
                  <a:txBody>
                    <a:bodyPr/>
                    <a:lstStyle/>
                    <a:p>
                      <a:pPr algn="ctr">
                        <a:spcAft>
                          <a:spcPts val="0"/>
                        </a:spcAft>
                      </a:pPr>
                      <a:r>
                        <a:rPr lang="en-US" sz="1600">
                          <a:effectLst/>
                        </a:rPr>
                        <a:t>Môn Tin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b"/>
                </a:tc>
                <a:extLst>
                  <a:ext uri="{0D108BD9-81ED-4DB2-BD59-A6C34878D82A}">
                    <a16:rowId xmlns:a16="http://schemas.microsoft.com/office/drawing/2014/main" val="1861610537"/>
                  </a:ext>
                </a:extLst>
              </a:tr>
              <a:tr h="229129">
                <a:tc>
                  <a:txBody>
                    <a:bodyPr/>
                    <a:lstStyle/>
                    <a:p>
                      <a:pPr algn="ctr">
                        <a:spcAft>
                          <a:spcPts val="0"/>
                        </a:spcAft>
                      </a:pPr>
                      <a:r>
                        <a:rPr lang="en-US" sz="1600">
                          <a:effectLst/>
                        </a:rPr>
                        <a:t>17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Triệu Yến Vy</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KK</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tc rowSpan="3">
                  <a:txBody>
                    <a:bodyPr/>
                    <a:lstStyle/>
                    <a:p>
                      <a:pPr algn="ctr">
                        <a:spcAft>
                          <a:spcPts val="0"/>
                        </a:spcAft>
                      </a:pPr>
                      <a:r>
                        <a:rPr lang="en-US" sz="1600">
                          <a:effectLst/>
                        </a:rPr>
                        <a:t>Môn  Toán</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extLst>
                  <a:ext uri="{0D108BD9-81ED-4DB2-BD59-A6C34878D82A}">
                    <a16:rowId xmlns:a16="http://schemas.microsoft.com/office/drawing/2014/main" val="1048355365"/>
                  </a:ext>
                </a:extLst>
              </a:tr>
              <a:tr h="229129">
                <a:tc>
                  <a:txBody>
                    <a:bodyPr/>
                    <a:lstStyle/>
                    <a:p>
                      <a:pPr algn="ctr">
                        <a:spcAft>
                          <a:spcPts val="0"/>
                        </a:spcAft>
                      </a:pPr>
                      <a:r>
                        <a:rPr lang="en-US" sz="1600">
                          <a:effectLst/>
                        </a:rPr>
                        <a:t>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Đào Ngọc Lâm</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tc vMerge="1">
                  <a:txBody>
                    <a:bodyPr/>
                    <a:lstStyle/>
                    <a:p>
                      <a:endParaRPr lang="en-US"/>
                    </a:p>
                  </a:txBody>
                  <a:tcPr/>
                </a:tc>
                <a:extLst>
                  <a:ext uri="{0D108BD9-81ED-4DB2-BD59-A6C34878D82A}">
                    <a16:rowId xmlns:a16="http://schemas.microsoft.com/office/drawing/2014/main" val="1043551706"/>
                  </a:ext>
                </a:extLst>
              </a:tr>
              <a:tr h="229129">
                <a:tc>
                  <a:txBody>
                    <a:bodyPr/>
                    <a:lstStyle/>
                    <a:p>
                      <a:pPr algn="ctr">
                        <a:spcAft>
                          <a:spcPts val="0"/>
                        </a:spcAft>
                      </a:pPr>
                      <a:r>
                        <a:rPr lang="en-US" sz="1600">
                          <a:effectLst/>
                        </a:rPr>
                        <a:t>19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Lê Thuỳ Dương</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tc>
                <a:tc vMerge="1">
                  <a:txBody>
                    <a:bodyPr/>
                    <a:lstStyle/>
                    <a:p>
                      <a:endParaRPr lang="en-US"/>
                    </a:p>
                  </a:txBody>
                  <a:tcPr/>
                </a:tc>
                <a:extLst>
                  <a:ext uri="{0D108BD9-81ED-4DB2-BD59-A6C34878D82A}">
                    <a16:rowId xmlns:a16="http://schemas.microsoft.com/office/drawing/2014/main" val="1696046383"/>
                  </a:ext>
                </a:extLst>
              </a:tr>
              <a:tr h="229129">
                <a:tc>
                  <a:txBody>
                    <a:bodyPr/>
                    <a:lstStyle/>
                    <a:p>
                      <a:pPr algn="ctr">
                        <a:spcAft>
                          <a:spcPts val="0"/>
                        </a:spcAft>
                      </a:pPr>
                      <a:r>
                        <a:rPr lang="en-US" sz="1600">
                          <a:effectLst/>
                        </a:rPr>
                        <a:t>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8A2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spcAft>
                          <a:spcPts val="0"/>
                        </a:spcAft>
                      </a:pPr>
                      <a:r>
                        <a:rPr lang="en-US" sz="1600">
                          <a:effectLst/>
                        </a:rPr>
                        <a:t>Nguyễn Phương Nam</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ctr"/>
                </a:tc>
                <a:tc>
                  <a:txBody>
                    <a:bodyPr/>
                    <a:lstStyle/>
                    <a:p>
                      <a:pPr algn="ctr">
                        <a:spcAft>
                          <a:spcPts val="0"/>
                        </a:spcAft>
                      </a:pPr>
                      <a:r>
                        <a:rPr lang="en-US" sz="1600">
                          <a:effectLst/>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b"/>
                </a:tc>
                <a:tc>
                  <a:txBody>
                    <a:bodyPr/>
                    <a:lstStyle/>
                    <a:p>
                      <a:pPr algn="ctr">
                        <a:spcAft>
                          <a:spcPts val="0"/>
                        </a:spcAft>
                      </a:pPr>
                      <a:r>
                        <a:rPr lang="en-US" sz="1600">
                          <a:effectLst/>
                        </a:rPr>
                        <a:t>Môn Lý</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6701" marR="36701" marT="0" marB="0" anchor="b"/>
                </a:tc>
                <a:extLst>
                  <a:ext uri="{0D108BD9-81ED-4DB2-BD59-A6C34878D82A}">
                    <a16:rowId xmlns:a16="http://schemas.microsoft.com/office/drawing/2014/main" val="3469032460"/>
                  </a:ext>
                </a:extLst>
              </a:tr>
            </a:tbl>
          </a:graphicData>
        </a:graphic>
      </p:graphicFrame>
    </p:spTree>
    <p:extLst>
      <p:ext uri="{BB962C8B-B14F-4D97-AF65-F5344CB8AC3E}">
        <p14:creationId xmlns:p14="http://schemas.microsoft.com/office/powerpoint/2010/main" val="16950162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F87214-8761-44B7-A733-61BFB5E7218C}"/>
              </a:ext>
            </a:extLst>
          </p:cNvPr>
          <p:cNvSpPr/>
          <p:nvPr/>
        </p:nvSpPr>
        <p:spPr>
          <a:xfrm>
            <a:off x="251520" y="123478"/>
            <a:ext cx="3456384"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CÔNG TÁC DẠY VÀ HỌC</a:t>
            </a:r>
          </a:p>
        </p:txBody>
      </p:sp>
      <p:sp>
        <p:nvSpPr>
          <p:cNvPr id="4" name="MH_Other_1">
            <a:extLst>
              <a:ext uri="{FF2B5EF4-FFF2-40B4-BE49-F238E27FC236}">
                <a16:creationId xmlns:a16="http://schemas.microsoft.com/office/drawing/2014/main" id="{0E6AE011-8EB5-4A2B-965A-9A2E74BDA6F1}"/>
              </a:ext>
            </a:extLst>
          </p:cNvPr>
          <p:cNvSpPr>
            <a:spLocks noChangeArrowheads="1"/>
          </p:cNvSpPr>
          <p:nvPr>
            <p:custDataLst>
              <p:tags r:id="rId1"/>
            </p:custDataLst>
          </p:nvPr>
        </p:nvSpPr>
        <p:spPr bwMode="auto">
          <a:xfrm rot="1805303" flipH="1">
            <a:off x="613260" y="1660003"/>
            <a:ext cx="586288" cy="505265"/>
          </a:xfrm>
          <a:prstGeom prst="triangle">
            <a:avLst>
              <a:gd name="adj" fmla="val 50000"/>
            </a:avLst>
          </a:prstGeom>
          <a:solidFill>
            <a:schemeClr val="accent1">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MH_Other_2">
            <a:extLst>
              <a:ext uri="{FF2B5EF4-FFF2-40B4-BE49-F238E27FC236}">
                <a16:creationId xmlns:a16="http://schemas.microsoft.com/office/drawing/2014/main" id="{19C06310-34D6-4FE9-ABD0-52536C3AC216}"/>
              </a:ext>
            </a:extLst>
          </p:cNvPr>
          <p:cNvSpPr/>
          <p:nvPr>
            <p:custDataLst>
              <p:tags r:id="rId2"/>
            </p:custDataLst>
          </p:nvPr>
        </p:nvSpPr>
        <p:spPr bwMode="auto">
          <a:xfrm>
            <a:off x="-36512" y="1491630"/>
            <a:ext cx="1125236"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400" b="1">
                <a:latin typeface="Arial" panose="020B0604020202020204" pitchFamily="34" charset="0"/>
                <a:ea typeface="幼圆" panose="02010509060101010101" pitchFamily="49" charset="-122"/>
                <a:cs typeface="Arial" panose="020B0604020202020204" pitchFamily="34" charset="0"/>
              </a:rPr>
              <a:t>GIỎI</a:t>
            </a:r>
            <a:endParaRPr lang="zh-CN" altLang="en-US" sz="2400" b="1" dirty="0">
              <a:latin typeface="Arial" panose="020B0604020202020204" pitchFamily="34" charset="0"/>
              <a:ea typeface="幼圆" panose="02010509060101010101" pitchFamily="49" charset="-122"/>
              <a:cs typeface="Arial" panose="020B0604020202020204" pitchFamily="34" charset="0"/>
            </a:endParaRPr>
          </a:p>
        </p:txBody>
      </p:sp>
      <p:sp>
        <p:nvSpPr>
          <p:cNvPr id="6" name="MH_SubTitle_1">
            <a:extLst>
              <a:ext uri="{FF2B5EF4-FFF2-40B4-BE49-F238E27FC236}">
                <a16:creationId xmlns:a16="http://schemas.microsoft.com/office/drawing/2014/main" id="{774E3A14-4E63-40DF-9AFF-847BE3984A89}"/>
              </a:ext>
            </a:extLst>
          </p:cNvPr>
          <p:cNvSpPr/>
          <p:nvPr>
            <p:custDataLst>
              <p:tags r:id="rId3"/>
            </p:custDataLst>
          </p:nvPr>
        </p:nvSpPr>
        <p:spPr>
          <a:xfrm>
            <a:off x="1040221" y="1663494"/>
            <a:ext cx="2856131" cy="965457"/>
          </a:xfrm>
          <a:prstGeom prst="rect">
            <a:avLst/>
          </a:prstGeom>
          <a:solidFill>
            <a:schemeClr val="bg1"/>
          </a:solidFill>
          <a:ln>
            <a:solidFill>
              <a:schemeClr val="accent1">
                <a:lumMod val="60000"/>
                <a:lumOff val="40000"/>
              </a:schemeClr>
            </a:solidFill>
          </a:ln>
          <a:effectLst>
            <a:outerShdw blurRad="50800" dist="38100" dir="5400000" algn="t" rotWithShape="0">
              <a:prstClr val="black">
                <a:alpha val="40000"/>
              </a:prstClr>
            </a:outerShdw>
          </a:effectLst>
        </p:spPr>
        <p:txBody>
          <a:bodyPr lIns="68580" tIns="34290" rIns="68580" bIns="34290" anchor="ctr"/>
          <a:lstStyle/>
          <a:p>
            <a:pPr algn="ctr" defTabSz="913765">
              <a:defRPr/>
            </a:pPr>
            <a:r>
              <a:rPr lang="en-US">
                <a:latin typeface="Arial" panose="020B0604020202020204" pitchFamily="34" charset="0"/>
                <a:cs typeface="Arial" panose="020B0604020202020204" pitchFamily="34" charset="0"/>
              </a:rPr>
              <a:t>362/940 học sinh giỏi, đạt tỷ lệ 38.5% (Tăng 1.2% so với năm học trước);</a:t>
            </a:r>
            <a:r>
              <a:rPr lang="en-US" b="1">
                <a:latin typeface="Arial" panose="020B0604020202020204" pitchFamily="34" charset="0"/>
                <a:cs typeface="Arial" panose="020B0604020202020204" pitchFamily="34" charset="0"/>
              </a:rPr>
              <a:t> </a:t>
            </a:r>
            <a:endParaRPr lang="zh-CN" altLang="en-US" sz="1200" kern="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MH_Other_3">
            <a:extLst>
              <a:ext uri="{FF2B5EF4-FFF2-40B4-BE49-F238E27FC236}">
                <a16:creationId xmlns:a16="http://schemas.microsoft.com/office/drawing/2014/main" id="{F6475BD5-D4BA-4EDF-BF2A-620562145A7C}"/>
              </a:ext>
            </a:extLst>
          </p:cNvPr>
          <p:cNvSpPr>
            <a:spLocks noChangeArrowheads="1"/>
          </p:cNvSpPr>
          <p:nvPr>
            <p:custDataLst>
              <p:tags r:id="rId4"/>
            </p:custDataLst>
          </p:nvPr>
        </p:nvSpPr>
        <p:spPr bwMode="auto">
          <a:xfrm rot="1805303" flipH="1">
            <a:off x="874412" y="2927734"/>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MH_Other_4">
            <a:extLst>
              <a:ext uri="{FF2B5EF4-FFF2-40B4-BE49-F238E27FC236}">
                <a16:creationId xmlns:a16="http://schemas.microsoft.com/office/drawing/2014/main" id="{2961EDC8-859A-4D39-9265-A0F9BF53EDEF}"/>
              </a:ext>
            </a:extLst>
          </p:cNvPr>
          <p:cNvSpPr/>
          <p:nvPr>
            <p:custDataLst>
              <p:tags r:id="rId5"/>
            </p:custDataLst>
          </p:nvPr>
        </p:nvSpPr>
        <p:spPr bwMode="auto">
          <a:xfrm>
            <a:off x="161466" y="2809379"/>
            <a:ext cx="1125236"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b="1">
                <a:latin typeface="Arial" panose="020B0604020202020204" pitchFamily="34" charset="0"/>
                <a:ea typeface="幼圆" panose="02010509060101010101" pitchFamily="49" charset="-122"/>
                <a:cs typeface="Arial" panose="020B0604020202020204" pitchFamily="34" charset="0"/>
              </a:rPr>
              <a:t>KHÁ</a:t>
            </a:r>
            <a:endParaRPr lang="zh-CN" altLang="en-US" sz="2400" b="1" dirty="0">
              <a:latin typeface="Arial" panose="020B0604020202020204" pitchFamily="34" charset="0"/>
              <a:ea typeface="幼圆" panose="02010509060101010101" pitchFamily="49" charset="-122"/>
              <a:cs typeface="Arial" panose="020B0604020202020204" pitchFamily="34" charset="0"/>
            </a:endParaRPr>
          </a:p>
        </p:txBody>
      </p:sp>
      <p:sp>
        <p:nvSpPr>
          <p:cNvPr id="9" name="MH_SubTitle_3">
            <a:extLst>
              <a:ext uri="{FF2B5EF4-FFF2-40B4-BE49-F238E27FC236}">
                <a16:creationId xmlns:a16="http://schemas.microsoft.com/office/drawing/2014/main" id="{6F2073B0-6909-4CE5-BDBF-EB777D7808AB}"/>
              </a:ext>
            </a:extLst>
          </p:cNvPr>
          <p:cNvSpPr/>
          <p:nvPr>
            <p:custDataLst>
              <p:tags r:id="rId6"/>
            </p:custDataLst>
          </p:nvPr>
        </p:nvSpPr>
        <p:spPr>
          <a:xfrm>
            <a:off x="1337960" y="2935568"/>
            <a:ext cx="2875536" cy="958555"/>
          </a:xfrm>
          <a:prstGeom prst="rect">
            <a:avLst/>
          </a:prstGeom>
          <a:solidFill>
            <a:schemeClr val="bg1"/>
          </a:solidFill>
          <a:ln>
            <a:solidFill>
              <a:schemeClr val="accent3">
                <a:lumMod val="75000"/>
              </a:schemeClr>
            </a:solidFill>
          </a:ln>
          <a:effectLst>
            <a:outerShdw blurRad="50800" dist="38100" dir="5400000" algn="t" rotWithShape="0">
              <a:prstClr val="black">
                <a:alpha val="40000"/>
              </a:prstClr>
            </a:outerShdw>
          </a:effectLst>
        </p:spPr>
        <p:txBody>
          <a:bodyPr lIns="68580" tIns="34290" rIns="68580" bIns="34290" anchor="ctr"/>
          <a:lstStyle/>
          <a:p>
            <a:pPr algn="just" defTabSz="913765"/>
            <a:r>
              <a:rPr lang="en-US">
                <a:latin typeface="Arial" panose="020B0604020202020204" pitchFamily="34" charset="0"/>
                <a:cs typeface="Arial" panose="020B0604020202020204" pitchFamily="34" charset="0"/>
              </a:rPr>
              <a:t>415/940 học sinh tiên tiến, đạt tỷ lệ 44.1% (giảm 0.7% so với năm học trước). </a:t>
            </a:r>
            <a:endParaRPr lang="zh-CN" altLang="en-US" sz="1600" kern="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MH_Other_5">
            <a:extLst>
              <a:ext uri="{FF2B5EF4-FFF2-40B4-BE49-F238E27FC236}">
                <a16:creationId xmlns:a16="http://schemas.microsoft.com/office/drawing/2014/main" id="{4224AB9F-C9E4-4A2C-943B-8A8C523C233C}"/>
              </a:ext>
            </a:extLst>
          </p:cNvPr>
          <p:cNvSpPr>
            <a:spLocks noChangeArrowheads="1"/>
          </p:cNvSpPr>
          <p:nvPr>
            <p:custDataLst>
              <p:tags r:id="rId7"/>
            </p:custDataLst>
          </p:nvPr>
        </p:nvSpPr>
        <p:spPr bwMode="auto">
          <a:xfrm rot="1805303" flipH="1">
            <a:off x="5513117" y="1745703"/>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MH_Other_6">
            <a:extLst>
              <a:ext uri="{FF2B5EF4-FFF2-40B4-BE49-F238E27FC236}">
                <a16:creationId xmlns:a16="http://schemas.microsoft.com/office/drawing/2014/main" id="{417C7855-4CD6-4337-B471-2B1D11A37D7F}"/>
              </a:ext>
            </a:extLst>
          </p:cNvPr>
          <p:cNvSpPr/>
          <p:nvPr>
            <p:custDataLst>
              <p:tags r:id="rId8"/>
            </p:custDataLst>
          </p:nvPr>
        </p:nvSpPr>
        <p:spPr bwMode="auto">
          <a:xfrm>
            <a:off x="4788024" y="1642051"/>
            <a:ext cx="1125236"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2400" b="1">
                <a:latin typeface="Arial" panose="020B0604020202020204" pitchFamily="34" charset="0"/>
                <a:ea typeface="幼圆" panose="02010509060101010101" pitchFamily="49" charset="-122"/>
                <a:cs typeface="Arial" panose="020B0604020202020204" pitchFamily="34" charset="0"/>
              </a:rPr>
              <a:t>TỐT</a:t>
            </a:r>
            <a:endParaRPr lang="zh-CN" altLang="en-US" sz="2400" b="1" dirty="0">
              <a:latin typeface="Arial" panose="020B0604020202020204" pitchFamily="34" charset="0"/>
              <a:ea typeface="幼圆" panose="02010509060101010101" pitchFamily="49" charset="-122"/>
              <a:cs typeface="Arial" panose="020B0604020202020204" pitchFamily="34" charset="0"/>
            </a:endParaRPr>
          </a:p>
        </p:txBody>
      </p:sp>
      <p:sp>
        <p:nvSpPr>
          <p:cNvPr id="12" name="MH_SubTitle_2">
            <a:extLst>
              <a:ext uri="{FF2B5EF4-FFF2-40B4-BE49-F238E27FC236}">
                <a16:creationId xmlns:a16="http://schemas.microsoft.com/office/drawing/2014/main" id="{89CC7139-D7EC-4F7C-8AAD-9EB6B7D2215D}"/>
              </a:ext>
            </a:extLst>
          </p:cNvPr>
          <p:cNvSpPr/>
          <p:nvPr>
            <p:custDataLst>
              <p:tags r:id="rId9"/>
            </p:custDataLst>
          </p:nvPr>
        </p:nvSpPr>
        <p:spPr>
          <a:xfrm>
            <a:off x="5976664" y="1754842"/>
            <a:ext cx="2905390" cy="609048"/>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txBody>
          <a:bodyPr lIns="68580" tIns="34290" rIns="68580" bIns="34290" anchor="ctr"/>
          <a:lstStyle/>
          <a:p>
            <a:pPr defTabSz="913765"/>
            <a:r>
              <a:rPr lang="en-US">
                <a:latin typeface="Arial" panose="020B0604020202020204" pitchFamily="34" charset="0"/>
                <a:cs typeface="Arial" panose="020B0604020202020204" pitchFamily="34" charset="0"/>
              </a:rPr>
              <a:t>874/940 học sinh - đạt 93% </a:t>
            </a:r>
            <a:endParaRPr lang="zh-CN" altLang="en-US" sz="1200" kern="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MH_Other_7">
            <a:extLst>
              <a:ext uri="{FF2B5EF4-FFF2-40B4-BE49-F238E27FC236}">
                <a16:creationId xmlns:a16="http://schemas.microsoft.com/office/drawing/2014/main" id="{9C43E65F-1476-4416-8A2B-C2965CB1BE1E}"/>
              </a:ext>
            </a:extLst>
          </p:cNvPr>
          <p:cNvSpPr>
            <a:spLocks noChangeArrowheads="1"/>
          </p:cNvSpPr>
          <p:nvPr>
            <p:custDataLst>
              <p:tags r:id="rId10"/>
            </p:custDataLst>
          </p:nvPr>
        </p:nvSpPr>
        <p:spPr bwMode="auto">
          <a:xfrm rot="1805303" flipH="1">
            <a:off x="5772965" y="2797410"/>
            <a:ext cx="586288" cy="506570"/>
          </a:xfrm>
          <a:prstGeom prst="triangle">
            <a:avLst>
              <a:gd name="adj" fmla="val 50000"/>
            </a:avLst>
          </a:prstGeom>
          <a:solidFill>
            <a:schemeClr val="accent4">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MH_Other_8">
            <a:extLst>
              <a:ext uri="{FF2B5EF4-FFF2-40B4-BE49-F238E27FC236}">
                <a16:creationId xmlns:a16="http://schemas.microsoft.com/office/drawing/2014/main" id="{7624DE23-AD2D-43EA-93A4-FD5FF570D928}"/>
              </a:ext>
            </a:extLst>
          </p:cNvPr>
          <p:cNvSpPr/>
          <p:nvPr>
            <p:custDataLst>
              <p:tags r:id="rId11"/>
            </p:custDataLst>
          </p:nvPr>
        </p:nvSpPr>
        <p:spPr bwMode="auto">
          <a:xfrm>
            <a:off x="4966336" y="2537597"/>
            <a:ext cx="1125236" cy="898249"/>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4"/>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b="1">
                <a:latin typeface="Arial" panose="020B0604020202020204" pitchFamily="34" charset="0"/>
                <a:ea typeface="幼圆" panose="02010509060101010101" pitchFamily="49" charset="-122"/>
                <a:cs typeface="Arial" panose="020B0604020202020204" pitchFamily="34" charset="0"/>
              </a:rPr>
              <a:t>KHÁ</a:t>
            </a:r>
            <a:endParaRPr lang="zh-CN" altLang="en-US" sz="2400" b="1" dirty="0">
              <a:latin typeface="Arial" panose="020B0604020202020204" pitchFamily="34" charset="0"/>
              <a:ea typeface="幼圆" panose="02010509060101010101" pitchFamily="49" charset="-122"/>
              <a:cs typeface="Arial" panose="020B0604020202020204" pitchFamily="34" charset="0"/>
            </a:endParaRPr>
          </a:p>
        </p:txBody>
      </p:sp>
      <p:sp>
        <p:nvSpPr>
          <p:cNvPr id="15" name="MH_SubTitle_4">
            <a:extLst>
              <a:ext uri="{FF2B5EF4-FFF2-40B4-BE49-F238E27FC236}">
                <a16:creationId xmlns:a16="http://schemas.microsoft.com/office/drawing/2014/main" id="{9E8BC0A7-4A59-47D2-84DD-F779DD277496}"/>
              </a:ext>
            </a:extLst>
          </p:cNvPr>
          <p:cNvSpPr/>
          <p:nvPr>
            <p:custDataLst>
              <p:tags r:id="rId12"/>
            </p:custDataLst>
          </p:nvPr>
        </p:nvSpPr>
        <p:spPr>
          <a:xfrm>
            <a:off x="6261880" y="2776289"/>
            <a:ext cx="2740196" cy="640525"/>
          </a:xfrm>
          <a:prstGeom prst="rect">
            <a:avLst/>
          </a:prstGeom>
          <a:solidFill>
            <a:schemeClr val="bg1"/>
          </a:solidFill>
          <a:ln>
            <a:solidFill>
              <a:srgbClr val="92D050"/>
            </a:solidFill>
          </a:ln>
          <a:effectLst>
            <a:outerShdw blurRad="50800" dist="38100" dir="5400000" algn="t" rotWithShape="0">
              <a:prstClr val="black">
                <a:alpha val="40000"/>
              </a:prstClr>
            </a:outerShdw>
          </a:effectLst>
        </p:spPr>
        <p:txBody>
          <a:bodyPr lIns="68580" tIns="34290" rIns="68580" bIns="34290" anchor="ctr"/>
          <a:lstStyle/>
          <a:p>
            <a:pPr defTabSz="913765"/>
            <a:r>
              <a:rPr lang="en-US">
                <a:latin typeface="Arial" panose="020B0604020202020204" pitchFamily="34" charset="0"/>
                <a:cs typeface="Arial" panose="020B0604020202020204" pitchFamily="34" charset="0"/>
              </a:rPr>
              <a:t>66/940 học sinh - đạt 6,8% </a:t>
            </a:r>
            <a:endParaRPr lang="zh-CN" altLang="en-US" sz="1200" kern="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MH_SubTitle_4">
            <a:extLst>
              <a:ext uri="{FF2B5EF4-FFF2-40B4-BE49-F238E27FC236}">
                <a16:creationId xmlns:a16="http://schemas.microsoft.com/office/drawing/2014/main" id="{FA187CAF-FBC2-40FB-B682-5B214C86BAF7}"/>
              </a:ext>
            </a:extLst>
          </p:cNvPr>
          <p:cNvSpPr/>
          <p:nvPr>
            <p:custDataLst>
              <p:tags r:id="rId13"/>
            </p:custDataLst>
          </p:nvPr>
        </p:nvSpPr>
        <p:spPr>
          <a:xfrm>
            <a:off x="-36512" y="4519258"/>
            <a:ext cx="9144000" cy="407004"/>
          </a:xfrm>
          <a:prstGeom prst="rect">
            <a:avLst/>
          </a:prstGeom>
          <a:solidFill>
            <a:schemeClr val="accent6">
              <a:lumMod val="40000"/>
              <a:lumOff val="60000"/>
            </a:schemeClr>
          </a:solidFill>
          <a:ln>
            <a:solidFill>
              <a:srgbClr val="FF5050"/>
            </a:solidFill>
          </a:ln>
          <a:effectLst>
            <a:outerShdw blurRad="50800" dist="38100" dir="5400000" algn="t" rotWithShape="0">
              <a:prstClr val="black">
                <a:alpha val="40000"/>
              </a:prstClr>
            </a:outerShdw>
          </a:effectLst>
        </p:spPr>
        <p:txBody>
          <a:bodyPr lIns="68580" tIns="34290" rIns="68580" bIns="34290" anchor="ctr"/>
          <a:lstStyle/>
          <a:p>
            <a:pPr algn="ctr"/>
            <a:r>
              <a:rPr lang="en-US" sz="2200" b="1"/>
              <a:t>Tỉ lệ lên lớp thẳng :</a:t>
            </a:r>
            <a:r>
              <a:rPr lang="en-US" sz="2200"/>
              <a:t> 928/940  (98.7%);</a:t>
            </a:r>
            <a:r>
              <a:rPr lang="en-US" sz="2200" b="1"/>
              <a:t> Tỉ lệ tốt nghiệp</a:t>
            </a:r>
            <a:r>
              <a:rPr lang="en-US" sz="2200"/>
              <a:t>: 128/128 HS đạt 100%.</a:t>
            </a:r>
          </a:p>
        </p:txBody>
      </p:sp>
      <p:sp>
        <p:nvSpPr>
          <p:cNvPr id="24" name="Rectangle 23">
            <a:extLst>
              <a:ext uri="{FF2B5EF4-FFF2-40B4-BE49-F238E27FC236}">
                <a16:creationId xmlns:a16="http://schemas.microsoft.com/office/drawing/2014/main" id="{2DC70038-86B2-4AC7-8716-556EA1663902}"/>
              </a:ext>
            </a:extLst>
          </p:cNvPr>
          <p:cNvSpPr/>
          <p:nvPr/>
        </p:nvSpPr>
        <p:spPr>
          <a:xfrm>
            <a:off x="523579" y="956898"/>
            <a:ext cx="1831692" cy="4547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HỌC LỰC</a:t>
            </a:r>
          </a:p>
        </p:txBody>
      </p:sp>
      <p:sp>
        <p:nvSpPr>
          <p:cNvPr id="25" name="Rectangle 24">
            <a:extLst>
              <a:ext uri="{FF2B5EF4-FFF2-40B4-BE49-F238E27FC236}">
                <a16:creationId xmlns:a16="http://schemas.microsoft.com/office/drawing/2014/main" id="{2E36E2C2-0AED-40CE-975A-7AEBF698B76D}"/>
              </a:ext>
            </a:extLst>
          </p:cNvPr>
          <p:cNvSpPr/>
          <p:nvPr/>
        </p:nvSpPr>
        <p:spPr>
          <a:xfrm>
            <a:off x="6091572" y="913646"/>
            <a:ext cx="2045821" cy="5000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HẠNH KIỂM</a:t>
            </a:r>
          </a:p>
        </p:txBody>
      </p:sp>
      <p:sp>
        <p:nvSpPr>
          <p:cNvPr id="29" name="MH_Other_7">
            <a:extLst>
              <a:ext uri="{FF2B5EF4-FFF2-40B4-BE49-F238E27FC236}">
                <a16:creationId xmlns:a16="http://schemas.microsoft.com/office/drawing/2014/main" id="{E618A5EA-08DD-40F9-8AC4-8D14557D11ED}"/>
              </a:ext>
            </a:extLst>
          </p:cNvPr>
          <p:cNvSpPr>
            <a:spLocks noChangeArrowheads="1"/>
          </p:cNvSpPr>
          <p:nvPr>
            <p:custDataLst>
              <p:tags r:id="rId14"/>
            </p:custDataLst>
          </p:nvPr>
        </p:nvSpPr>
        <p:spPr bwMode="auto">
          <a:xfrm rot="1805303" flipH="1">
            <a:off x="5925365" y="3733514"/>
            <a:ext cx="586288" cy="506570"/>
          </a:xfrm>
          <a:prstGeom prst="triangle">
            <a:avLst>
              <a:gd name="adj" fmla="val 50000"/>
            </a:avLst>
          </a:prstGeom>
          <a:solidFill>
            <a:schemeClr val="accent4">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MH_Other_8">
            <a:extLst>
              <a:ext uri="{FF2B5EF4-FFF2-40B4-BE49-F238E27FC236}">
                <a16:creationId xmlns:a16="http://schemas.microsoft.com/office/drawing/2014/main" id="{5E91A0AD-977D-470A-BECC-FC1F80970F53}"/>
              </a:ext>
            </a:extLst>
          </p:cNvPr>
          <p:cNvSpPr/>
          <p:nvPr>
            <p:custDataLst>
              <p:tags r:id="rId15"/>
            </p:custDataLst>
          </p:nvPr>
        </p:nvSpPr>
        <p:spPr bwMode="auto">
          <a:xfrm>
            <a:off x="5118736" y="3473701"/>
            <a:ext cx="1125236" cy="898249"/>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rgbClr val="029874"/>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b="1">
                <a:latin typeface="Arial" panose="020B0604020202020204" pitchFamily="34" charset="0"/>
                <a:ea typeface="幼圆" panose="02010509060101010101" pitchFamily="49" charset="-122"/>
                <a:cs typeface="Arial" panose="020B0604020202020204" pitchFamily="34" charset="0"/>
              </a:rPr>
              <a:t>TB</a:t>
            </a:r>
            <a:endParaRPr lang="zh-CN" altLang="en-US" sz="2400" b="1" dirty="0">
              <a:latin typeface="Arial" panose="020B0604020202020204" pitchFamily="34" charset="0"/>
              <a:ea typeface="幼圆" panose="02010509060101010101" pitchFamily="49" charset="-122"/>
              <a:cs typeface="Arial" panose="020B0604020202020204" pitchFamily="34" charset="0"/>
            </a:endParaRPr>
          </a:p>
        </p:txBody>
      </p:sp>
      <p:sp>
        <p:nvSpPr>
          <p:cNvPr id="31" name="MH_SubTitle_4">
            <a:extLst>
              <a:ext uri="{FF2B5EF4-FFF2-40B4-BE49-F238E27FC236}">
                <a16:creationId xmlns:a16="http://schemas.microsoft.com/office/drawing/2014/main" id="{8C213F02-2DBB-42A4-8597-A33EE978A594}"/>
              </a:ext>
            </a:extLst>
          </p:cNvPr>
          <p:cNvSpPr/>
          <p:nvPr>
            <p:custDataLst>
              <p:tags r:id="rId16"/>
            </p:custDataLst>
          </p:nvPr>
        </p:nvSpPr>
        <p:spPr>
          <a:xfrm>
            <a:off x="6414280" y="3712393"/>
            <a:ext cx="2740196" cy="640525"/>
          </a:xfrm>
          <a:prstGeom prst="rect">
            <a:avLst/>
          </a:prstGeom>
          <a:solidFill>
            <a:schemeClr val="bg1"/>
          </a:solidFill>
          <a:ln>
            <a:solidFill>
              <a:srgbClr val="92D050"/>
            </a:solidFill>
          </a:ln>
          <a:effectLst>
            <a:outerShdw blurRad="50800" dist="38100" dir="5400000" algn="t" rotWithShape="0">
              <a:prstClr val="black">
                <a:alpha val="40000"/>
              </a:prstClr>
            </a:outerShdw>
          </a:effectLst>
        </p:spPr>
        <p:txBody>
          <a:bodyPr lIns="68580" tIns="34290" rIns="68580" bIns="34290" anchor="ctr"/>
          <a:lstStyle/>
          <a:p>
            <a:pPr defTabSz="913765"/>
            <a:r>
              <a:rPr lang="en-US">
                <a:latin typeface="Arial" panose="020B0604020202020204" pitchFamily="34" charset="0"/>
                <a:cs typeface="Arial" panose="020B0604020202020204" pitchFamily="34" charset="0"/>
              </a:rPr>
              <a:t>2/940 học sinh - đạt 0,2% </a:t>
            </a:r>
            <a:endParaRPr lang="zh-CN" altLang="en-US" sz="1200" kern="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591428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anim calcmode="lin" valueType="num">
                                      <p:cBhvr>
                                        <p:cTn id="16" dur="750" fill="hold"/>
                                        <p:tgtEl>
                                          <p:spTgt spid="11"/>
                                        </p:tgtEl>
                                        <p:attrNameLst>
                                          <p:attrName>ppt_x</p:attrName>
                                        </p:attrNameLst>
                                      </p:cBhvr>
                                      <p:tavLst>
                                        <p:tav tm="0">
                                          <p:val>
                                            <p:strVal val="#ppt_x"/>
                                          </p:val>
                                        </p:tav>
                                        <p:tav tm="100000">
                                          <p:val>
                                            <p:strVal val="#ppt_x"/>
                                          </p:val>
                                        </p:tav>
                                      </p:tavLst>
                                    </p:anim>
                                    <p:anim calcmode="lin" valueType="num">
                                      <p:cBhvr>
                                        <p:cTn id="17" dur="750" fill="hold"/>
                                        <p:tgtEl>
                                          <p:spTgt spid="11"/>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6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par>
                                <p:cTn id="26" presetID="22" presetClass="entr" presetSubtype="8" fill="hold" grpId="0"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600"/>
                                        <p:tgtEl>
                                          <p:spTgt spid="7"/>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750"/>
                                        <p:tgtEl>
                                          <p:spTgt spid="14"/>
                                        </p:tgtEl>
                                      </p:cBhvr>
                                    </p:animEffect>
                                    <p:anim calcmode="lin" valueType="num">
                                      <p:cBhvr>
                                        <p:cTn id="32" dur="750" fill="hold"/>
                                        <p:tgtEl>
                                          <p:spTgt spid="14"/>
                                        </p:tgtEl>
                                        <p:attrNameLst>
                                          <p:attrName>ppt_x</p:attrName>
                                        </p:attrNameLst>
                                      </p:cBhvr>
                                      <p:tavLst>
                                        <p:tav tm="0">
                                          <p:val>
                                            <p:strVal val="#ppt_x"/>
                                          </p:val>
                                        </p:tav>
                                        <p:tav tm="100000">
                                          <p:val>
                                            <p:strVal val="#ppt_x"/>
                                          </p:val>
                                        </p:tav>
                                      </p:tavLst>
                                    </p:anim>
                                    <p:anim calcmode="lin" valueType="num">
                                      <p:cBhvr>
                                        <p:cTn id="33" dur="750" fill="hold"/>
                                        <p:tgtEl>
                                          <p:spTgt spid="14"/>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600"/>
                                        <p:tgtEl>
                                          <p:spTgt spid="13"/>
                                        </p:tgtEl>
                                      </p:cBhvr>
                                    </p:animEffect>
                                  </p:childTnLst>
                                </p:cTn>
                              </p:par>
                            </p:childTnLst>
                          </p:cTn>
                        </p:par>
                        <p:par>
                          <p:cTn id="37" fill="hold">
                            <p:stCondLst>
                              <p:cond delay="850"/>
                            </p:stCondLst>
                            <p:childTnLst>
                              <p:par>
                                <p:cTn id="38" presetID="14" presetClass="entr" presetSubtype="1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750"/>
                                        <p:tgtEl>
                                          <p:spTgt spid="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75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750"/>
                                        <p:tgtEl>
                                          <p:spTgt spid="1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750"/>
                                        <p:tgtEl>
                                          <p:spTgt spid="1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750"/>
                                        <p:tgtEl>
                                          <p:spTgt spid="21"/>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750"/>
                                        <p:tgtEl>
                                          <p:spTgt spid="30"/>
                                        </p:tgtEl>
                                      </p:cBhvr>
                                    </p:animEffect>
                                    <p:anim calcmode="lin" valueType="num">
                                      <p:cBhvr>
                                        <p:cTn id="56" dur="750" fill="hold"/>
                                        <p:tgtEl>
                                          <p:spTgt spid="30"/>
                                        </p:tgtEl>
                                        <p:attrNameLst>
                                          <p:attrName>ppt_x</p:attrName>
                                        </p:attrNameLst>
                                      </p:cBhvr>
                                      <p:tavLst>
                                        <p:tav tm="0">
                                          <p:val>
                                            <p:strVal val="#ppt_x"/>
                                          </p:val>
                                        </p:tav>
                                        <p:tav tm="100000">
                                          <p:val>
                                            <p:strVal val="#ppt_x"/>
                                          </p:val>
                                        </p:tav>
                                      </p:tavLst>
                                    </p:anim>
                                    <p:anim calcmode="lin" valueType="num">
                                      <p:cBhvr>
                                        <p:cTn id="57" dur="750" fill="hold"/>
                                        <p:tgtEl>
                                          <p:spTgt spid="30"/>
                                        </p:tgtEl>
                                        <p:attrNameLst>
                                          <p:attrName>ppt_y</p:attrName>
                                        </p:attrNameLst>
                                      </p:cBhvr>
                                      <p:tavLst>
                                        <p:tav tm="0">
                                          <p:val>
                                            <p:strVal val="#ppt_y+.1"/>
                                          </p:val>
                                        </p:tav>
                                        <p:tav tm="100000">
                                          <p:val>
                                            <p:strVal val="#ppt_y"/>
                                          </p:val>
                                        </p:tav>
                                      </p:tavLst>
                                    </p:anim>
                                  </p:childTnLst>
                                </p:cTn>
                              </p:par>
                              <p:par>
                                <p:cTn id="58" presetID="22" presetClass="entr" presetSubtype="8" fill="hold" grpId="0" nodeType="withEffect">
                                  <p:stCondLst>
                                    <p:cond delay="25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600"/>
                                        <p:tgtEl>
                                          <p:spTgt spid="2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randombar(horizontal)">
                                      <p:cBhvr>
                                        <p:cTn id="63"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4C70DE-35FF-44B8-A1A3-1B0EAE03DF05}"/>
              </a:ext>
            </a:extLst>
          </p:cNvPr>
          <p:cNvSpPr/>
          <p:nvPr/>
        </p:nvSpPr>
        <p:spPr>
          <a:xfrm>
            <a:off x="251520" y="123478"/>
            <a:ext cx="6624736"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PHONG TRÀO TDTT VÀ CÁC HOẠT ĐỘNG KHÁC</a:t>
            </a:r>
          </a:p>
        </p:txBody>
      </p:sp>
      <p:sp>
        <p:nvSpPr>
          <p:cNvPr id="5" name="TextBox 4">
            <a:extLst>
              <a:ext uri="{FF2B5EF4-FFF2-40B4-BE49-F238E27FC236}">
                <a16:creationId xmlns:a16="http://schemas.microsoft.com/office/drawing/2014/main" id="{BC84A911-98E0-468D-BE75-3DDD058F80DB}"/>
              </a:ext>
            </a:extLst>
          </p:cNvPr>
          <p:cNvSpPr txBox="1"/>
          <p:nvPr/>
        </p:nvSpPr>
        <p:spPr>
          <a:xfrm>
            <a:off x="251520" y="1054986"/>
            <a:ext cx="8633992" cy="940257"/>
          </a:xfrm>
          <a:prstGeom prst="rect">
            <a:avLst/>
          </a:prstGeom>
          <a:solidFill>
            <a:schemeClr val="accent5">
              <a:lumMod val="40000"/>
              <a:lumOff val="60000"/>
            </a:schemeClr>
          </a:solidFill>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Chạy giải báo Hà nội mới: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Trường được tặng giấy khen về tổ chức tốt giải chạy báo Hà Nội mới lần thứ 46 vì hòa bình.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16C1476-8C4E-4941-B2F6-4B068EFB101D}"/>
              </a:ext>
            </a:extLst>
          </p:cNvPr>
          <p:cNvSpPr txBox="1"/>
          <p:nvPr/>
        </p:nvSpPr>
        <p:spPr>
          <a:xfrm>
            <a:off x="251519" y="2257641"/>
            <a:ext cx="8633992" cy="940257"/>
          </a:xfrm>
          <a:prstGeom prst="rect">
            <a:avLst/>
          </a:prstGeom>
          <a:solidFill>
            <a:schemeClr val="accent4">
              <a:lumMod val="40000"/>
              <a:lumOff val="60000"/>
            </a:schemeClr>
          </a:solidFill>
          <a:ln>
            <a:solidFill>
              <a:schemeClr val="accent4">
                <a:lumMod val="60000"/>
                <a:lumOff val="40000"/>
              </a:schemeClr>
            </a:solidFill>
          </a:ln>
        </p:spPr>
        <p:txBody>
          <a:bodyPr wrap="square">
            <a:spAutoFit/>
          </a:bodyPr>
          <a:lstStyle/>
          <a:p>
            <a:pPr algn="just">
              <a:lnSpc>
                <a:spcPct val="120000"/>
              </a:lnSpc>
              <a:spcAft>
                <a:spcPts val="0"/>
              </a:spcAft>
              <a:tabLst>
                <a:tab pos="457200" algn="l"/>
                <a:tab pos="127635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Hội khỏe Phù Đổng cấp huyện: </a:t>
            </a:r>
            <a:r>
              <a:rPr lang="en-US" sz="2400">
                <a:effectLst/>
                <a:latin typeface="Times New Roman" panose="02020603050405020304" pitchFamily="18" charset="0"/>
                <a:ea typeface="SimSun" panose="02010600030101010101" pitchFamily="2" charset="-122"/>
                <a:cs typeface="Times New Roman" panose="02020603050405020304" pitchFamily="18" charset="0"/>
              </a:rPr>
              <a:t>02 giải nhất, 03 giải nhì, 03 giải ba, giải nhất môn bóng đá nam.</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F173D1D-AEB4-4D32-A3A2-446613D26E52}"/>
              </a:ext>
            </a:extLst>
          </p:cNvPr>
          <p:cNvSpPr txBox="1"/>
          <p:nvPr/>
        </p:nvSpPr>
        <p:spPr>
          <a:xfrm>
            <a:off x="251519" y="3559892"/>
            <a:ext cx="7488833" cy="497059"/>
          </a:xfrm>
          <a:prstGeom prst="rect">
            <a:avLst/>
          </a:prstGeom>
          <a:solidFill>
            <a:srgbClr val="FF8860"/>
          </a:solidFill>
        </p:spPr>
        <p:txBody>
          <a:bodyPr wrap="square">
            <a:spAutoFit/>
          </a:bodyPr>
          <a:lstStyle/>
          <a:p>
            <a:pPr marL="57150" algn="just">
              <a:lnSpc>
                <a:spcPct val="120000"/>
              </a:lnSpc>
              <a:spcAft>
                <a:spcPts val="0"/>
              </a:spcAft>
              <a:tabLst>
                <a:tab pos="457200" algn="l"/>
                <a:tab pos="127635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Phong trào văn nghệ được học sinh tham gia sôi nổi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9007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ircle(in)">
                                      <p:cBhvr>
                                        <p:cTn id="1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1AA38D-A3EA-4193-87F0-5841D25C4B3A}"/>
              </a:ext>
            </a:extLst>
          </p:cNvPr>
          <p:cNvSpPr/>
          <p:nvPr/>
        </p:nvSpPr>
        <p:spPr>
          <a:xfrm>
            <a:off x="251520" y="123478"/>
            <a:ext cx="6624736"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PHONG TRÀO TDTT VÀ CÁC HOẠT ĐỘNG KHÁC</a:t>
            </a:r>
          </a:p>
        </p:txBody>
      </p:sp>
      <p:sp>
        <p:nvSpPr>
          <p:cNvPr id="6" name="Rectangle 5">
            <a:extLst>
              <a:ext uri="{FF2B5EF4-FFF2-40B4-BE49-F238E27FC236}">
                <a16:creationId xmlns:a16="http://schemas.microsoft.com/office/drawing/2014/main" id="{D2416BA5-9C21-4551-887E-07BA426D5A6D}"/>
              </a:ext>
            </a:extLst>
          </p:cNvPr>
          <p:cNvSpPr/>
          <p:nvPr/>
        </p:nvSpPr>
        <p:spPr>
          <a:xfrm>
            <a:off x="2692970" y="781189"/>
            <a:ext cx="6341115" cy="83421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100% </a:t>
            </a:r>
            <a:r>
              <a:rPr lang="en-US" sz="2000" b="1">
                <a:solidFill>
                  <a:schemeClr val="tx1"/>
                </a:solidFill>
                <a:latin typeface="Times New Roman" panose="02020603050405020304" pitchFamily="18" charset="0"/>
                <a:cs typeface="Times New Roman" panose="02020603050405020304" pitchFamily="18" charset="0"/>
              </a:rPr>
              <a:t>HS – GV tích cực tham gia phong trào từ </a:t>
            </a:r>
            <a:r>
              <a:rPr lang="en-US" sz="2000" b="1" dirty="0" err="1">
                <a:solidFill>
                  <a:schemeClr val="tx1"/>
                </a:solidFill>
                <a:latin typeface="Times New Roman" panose="02020603050405020304" pitchFamily="18" charset="0"/>
                <a:cs typeface="Times New Roman" panose="02020603050405020304" pitchFamily="18" charset="0"/>
              </a:rPr>
              <a:t>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nhân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đạo</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en-US" sz="2000" b="1" dirty="0" err="1">
                <a:solidFill>
                  <a:schemeClr val="tx1"/>
                </a:solidFill>
                <a:latin typeface="Times New Roman" panose="02020603050405020304" pitchFamily="18" charset="0"/>
                <a:cs typeface="Times New Roman" panose="02020603050405020304" pitchFamily="18" charset="0"/>
              </a:rPr>
              <a:t>Tổng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tiền</a:t>
            </a:r>
            <a:r>
              <a:rPr lang="en-US" sz="2000" b="1">
                <a:solidFill>
                  <a:schemeClr val="tx1"/>
                </a:solidFill>
                <a:latin typeface="Times New Roman" panose="02020603050405020304" pitchFamily="18" charset="0"/>
                <a:cs typeface="Times New Roman" panose="02020603050405020304" pitchFamily="18" charset="0"/>
              </a:rPr>
              <a:t>: 19.333.000đ</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36C423B-8A4A-46FB-83EE-C73537F5AB2A}"/>
              </a:ext>
            </a:extLst>
          </p:cNvPr>
          <p:cNvSpPr/>
          <p:nvPr/>
        </p:nvSpPr>
        <p:spPr>
          <a:xfrm>
            <a:off x="2699791" y="1742267"/>
            <a:ext cx="6341115" cy="154956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HS quyên góp ủng hộ PT XH, từ thiện: 27.412.000đ</a:t>
            </a:r>
          </a:p>
          <a:p>
            <a:pPr algn="ctr"/>
            <a:r>
              <a:rPr lang="en-US" sz="2000" b="1">
                <a:solidFill>
                  <a:schemeClr val="tx1"/>
                </a:solidFill>
                <a:latin typeface="Times New Roman" panose="02020603050405020304" pitchFamily="18" charset="0"/>
                <a:cs typeface="Times New Roman" panose="02020603050405020304" pitchFamily="18" charset="0"/>
              </a:rPr>
              <a:t>+ Mua tăm lần 1: 6.387.000đ</a:t>
            </a:r>
          </a:p>
          <a:p>
            <a:pPr algn="ctr"/>
            <a:r>
              <a:rPr lang="en-US" sz="2000" b="1">
                <a:solidFill>
                  <a:schemeClr val="tx1"/>
                </a:solidFill>
                <a:latin typeface="Times New Roman" panose="02020603050405020304" pitchFamily="18" charset="0"/>
                <a:cs typeface="Times New Roman" panose="02020603050405020304" pitchFamily="18" charset="0"/>
              </a:rPr>
              <a:t>+ Quỹ tình nghĩa: 9.470.000đ</a:t>
            </a:r>
          </a:p>
          <a:p>
            <a:pPr algn="ctr"/>
            <a:r>
              <a:rPr lang="en-US" sz="2000" b="1">
                <a:solidFill>
                  <a:schemeClr val="tx1"/>
                </a:solidFill>
                <a:latin typeface="Times New Roman" panose="02020603050405020304" pitchFamily="18" charset="0"/>
                <a:cs typeface="Times New Roman" panose="02020603050405020304" pitchFamily="18" charset="0"/>
              </a:rPr>
              <a:t>+ Mua tăm lần 2: 7.626.000đ</a:t>
            </a:r>
          </a:p>
          <a:p>
            <a:pPr algn="ctr"/>
            <a:r>
              <a:rPr lang="en-US" sz="2000" b="1">
                <a:solidFill>
                  <a:schemeClr val="tx1"/>
                </a:solidFill>
                <a:latin typeface="Times New Roman" panose="02020603050405020304" pitchFamily="18" charset="0"/>
                <a:cs typeface="Times New Roman" panose="02020603050405020304" pitchFamily="18" charset="0"/>
              </a:rPr>
              <a:t>+ Chương trình thanh thiếu nhi: 4.755.000đ</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5E3E0E6-9597-485B-BDF7-45522C513014}"/>
              </a:ext>
            </a:extLst>
          </p:cNvPr>
          <p:cNvSpPr/>
          <p:nvPr/>
        </p:nvSpPr>
        <p:spPr>
          <a:xfrm>
            <a:off x="2666711" y="3418698"/>
            <a:ext cx="6367374" cy="1549563"/>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Cán bộ GV, NV nhà trường tích cực tham gia các cuộc vận động: 33.772.000đ</a:t>
            </a:r>
          </a:p>
          <a:p>
            <a:pPr algn="ctr"/>
            <a:r>
              <a:rPr lang="en-US" sz="2000" b="1">
                <a:solidFill>
                  <a:schemeClr val="tx1"/>
                </a:solidFill>
                <a:latin typeface="Times New Roman" panose="02020603050405020304" pitchFamily="18" charset="0"/>
                <a:cs typeface="Times New Roman" panose="02020603050405020304" pitchFamily="18" charset="0"/>
              </a:rPr>
              <a:t>+ Quỹ người nghèo: 6.473.000đ</a:t>
            </a:r>
          </a:p>
          <a:p>
            <a:pPr algn="ctr"/>
            <a:r>
              <a:rPr lang="en-US" sz="2000" b="1">
                <a:solidFill>
                  <a:schemeClr val="tx1"/>
                </a:solidFill>
                <a:latin typeface="Times New Roman" panose="02020603050405020304" pitchFamily="18" charset="0"/>
                <a:cs typeface="Times New Roman" panose="02020603050405020304" pitchFamily="18" charset="0"/>
              </a:rPr>
              <a:t>+ Quỹ phòng chống thiên tai: 6.473.000đ</a:t>
            </a:r>
          </a:p>
          <a:p>
            <a:pPr algn="ctr"/>
            <a:r>
              <a:rPr lang="en-US" sz="2000" b="1">
                <a:solidFill>
                  <a:schemeClr val="tx1"/>
                </a:solidFill>
                <a:latin typeface="Times New Roman" panose="02020603050405020304" pitchFamily="18" charset="0"/>
                <a:cs typeface="Times New Roman" panose="02020603050405020304" pitchFamily="18" charset="0"/>
              </a:rPr>
              <a:t>+ Dịch bệnh Covid 19: 8.250.000đ…</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7B7D41A-D83C-49F6-B073-471F1EF85BBC}"/>
              </a:ext>
            </a:extLst>
          </p:cNvPr>
          <p:cNvSpPr/>
          <p:nvPr/>
        </p:nvSpPr>
        <p:spPr>
          <a:xfrm>
            <a:off x="2550640" y="5286734"/>
            <a:ext cx="7020098" cy="1003609"/>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Mua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ủng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Hội</a:t>
            </a:r>
            <a:r>
              <a:rPr lang="en-US" sz="2400" b="1" dirty="0">
                <a:solidFill>
                  <a:schemeClr val="tx1"/>
                </a:solidFill>
                <a:latin typeface="Times New Roman" panose="02020603050405020304" pitchFamily="18" charset="0"/>
                <a:cs typeface="Times New Roman" panose="02020603050405020304" pitchFamily="18" charset="0"/>
              </a:rPr>
              <a:t> ng</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err="1">
                <a:solidFill>
                  <a:schemeClr val="tx1"/>
                </a:solidFill>
                <a:latin typeface="Times New Roman" panose="02020603050405020304" pitchFamily="18" charset="0"/>
                <a:cs typeface="Times New Roman" panose="02020603050405020304" pitchFamily="18" charset="0"/>
              </a:rPr>
              <a:t>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huyện</a:t>
            </a:r>
            <a:r>
              <a:rPr lang="en-US" sz="2400" b="1" dirty="0">
                <a:solidFill>
                  <a:schemeClr val="tx1"/>
                </a:solidFill>
                <a:latin typeface="Times New Roman" panose="02020603050405020304" pitchFamily="18" charset="0"/>
                <a:cs typeface="Times New Roman" panose="02020603050405020304" pitchFamily="18" charset="0"/>
              </a:rPr>
              <a:t> Gia </a:t>
            </a:r>
            <a:r>
              <a:rPr lang="en-US" sz="2400" b="1" dirty="0" err="1">
                <a:solidFill>
                  <a:schemeClr val="tx1"/>
                </a:solidFill>
                <a:latin typeface="Times New Roman" panose="02020603050405020304" pitchFamily="18" charset="0"/>
                <a:cs typeface="Times New Roman" panose="02020603050405020304" pitchFamily="18" charset="0"/>
              </a:rPr>
              <a:t>Lâm</a:t>
            </a: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err="1">
                <a:solidFill>
                  <a:schemeClr val="tx1"/>
                </a:solidFill>
                <a:latin typeface="Times New Roman" panose="02020603050405020304" pitchFamily="18" charset="0"/>
                <a:cs typeface="Times New Roman" panose="02020603050405020304" pitchFamily="18" charset="0"/>
              </a:rPr>
              <a:t>Tổng</a:t>
            </a:r>
            <a:r>
              <a:rPr lang="en-US" sz="2400" b="1" dirty="0">
                <a:solidFill>
                  <a:schemeClr val="tx1"/>
                </a:solidFill>
                <a:latin typeface="Times New Roman" panose="02020603050405020304" pitchFamily="18" charset="0"/>
                <a:cs typeface="Times New Roman" panose="02020603050405020304" pitchFamily="18" charset="0"/>
              </a:rPr>
              <a:t> 2555 </a:t>
            </a:r>
            <a:r>
              <a:rPr lang="en-US" sz="2400" b="1" dirty="0" err="1">
                <a:solidFill>
                  <a:schemeClr val="tx1"/>
                </a:solidFill>
                <a:latin typeface="Times New Roman" panose="02020603050405020304" pitchFamily="18" charset="0"/>
                <a:cs typeface="Times New Roman" panose="02020603050405020304" pitchFamily="18" charset="0"/>
              </a:rPr>
              <a:t>gói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tăm</a:t>
            </a: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err="1">
                <a:solidFill>
                  <a:schemeClr val="tx1"/>
                </a:solidFill>
                <a:latin typeface="Times New Roman" panose="02020603050405020304" pitchFamily="18" charset="0"/>
                <a:cs typeface="Times New Roman" panose="02020603050405020304" pitchFamily="18" charset="0"/>
              </a:rPr>
              <a:t>Tổng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6.378.000đ</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Arrow: Pentagon 9">
            <a:extLst>
              <a:ext uri="{FF2B5EF4-FFF2-40B4-BE49-F238E27FC236}">
                <a16:creationId xmlns:a16="http://schemas.microsoft.com/office/drawing/2014/main" id="{19FA5C94-02B9-444B-A3A3-70391978D07B}"/>
              </a:ext>
            </a:extLst>
          </p:cNvPr>
          <p:cNvSpPr/>
          <p:nvPr/>
        </p:nvSpPr>
        <p:spPr>
          <a:xfrm>
            <a:off x="246384" y="1581984"/>
            <a:ext cx="2304256" cy="2405019"/>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 </a:t>
            </a:r>
            <a:r>
              <a:rPr lang="en-US" sz="2400" b="1">
                <a:solidFill>
                  <a:schemeClr val="tx1"/>
                </a:solidFill>
                <a:latin typeface="Times New Roman" panose="02020603050405020304" pitchFamily="18" charset="0"/>
                <a:cs typeface="Times New Roman" panose="02020603050405020304" pitchFamily="18" charset="0"/>
              </a:rPr>
              <a:t>CÁC PHONG TRÀO</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5740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10"/>
                                        </p:tgtEl>
                                        <p:attrNameLst>
                                          <p:attrName>style.color</p:attrName>
                                        </p:attrNameLst>
                                      </p:cBhvr>
                                      <p:to>
                                        <a:schemeClr val="bg1"/>
                                      </p:to>
                                    </p:animClr>
                                    <p:animClr clrSpc="rgb" dir="cw">
                                      <p:cBhvr>
                                        <p:cTn id="12" dur="250" autoRev="1" fill="remove"/>
                                        <p:tgtEl>
                                          <p:spTgt spid="10"/>
                                        </p:tgtEl>
                                        <p:attrNameLst>
                                          <p:attrName>fillcolor</p:attrName>
                                        </p:attrNameLst>
                                      </p:cBhvr>
                                      <p:to>
                                        <a:schemeClr val="bg1"/>
                                      </p:to>
                                    </p:animClr>
                                    <p:set>
                                      <p:cBhvr>
                                        <p:cTn id="13" dur="250" autoRev="1" fill="remove"/>
                                        <p:tgtEl>
                                          <p:spTgt spid="10"/>
                                        </p:tgtEl>
                                        <p:attrNameLst>
                                          <p:attrName>fill.type</p:attrName>
                                        </p:attrNameLst>
                                      </p:cBhvr>
                                      <p:to>
                                        <p:strVal val="solid"/>
                                      </p:to>
                                    </p:set>
                                    <p:set>
                                      <p:cBhvr>
                                        <p:cTn id="14" dur="250" autoRev="1" fill="remove"/>
                                        <p:tgtEl>
                                          <p:spTgt spid="10"/>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a:extLst>
              <a:ext uri="{FF2B5EF4-FFF2-40B4-BE49-F238E27FC236}">
                <a16:creationId xmlns:a16="http://schemas.microsoft.com/office/drawing/2014/main" id="{4D299606-D657-4238-83E4-CAFDAE53F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357" y="2532460"/>
            <a:ext cx="3298031" cy="147161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5449D42-5CF1-4574-99F4-4BC6E5C7B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357" y="2522935"/>
            <a:ext cx="6074569" cy="86082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EEAD5277-0CAB-489E-82B6-54BCEFECB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357" y="2508648"/>
            <a:ext cx="6031706" cy="44410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3DBF36CD-4666-4DBA-AF36-AAD7921E2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832" y="2183606"/>
            <a:ext cx="3517106" cy="47267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CDA1A46F-3240-49F2-8A44-270502B91B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429" y="1744266"/>
            <a:ext cx="3808809" cy="39647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F9CE5C28-BF82-4C35-BE3E-E0156E3EA5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7429" y="1390650"/>
            <a:ext cx="2021681" cy="50601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BEB4E741-A3DC-462D-956F-BED3D466A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7429" y="1094185"/>
            <a:ext cx="1782365" cy="80248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37D0AB0-2013-4D02-AAC1-4CDB4FDA62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4019" y="1610916"/>
            <a:ext cx="2624138" cy="10465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2B12FA5B-9311-4270-B843-92A144EAED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68" y="1958331"/>
            <a:ext cx="2201008" cy="13724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74FB157-14E2-441A-9275-4263A1D83992}"/>
              </a:ext>
            </a:extLst>
          </p:cNvPr>
          <p:cNvSpPr/>
          <p:nvPr/>
        </p:nvSpPr>
        <p:spPr>
          <a:xfrm>
            <a:off x="251520" y="123478"/>
            <a:ext cx="4392488" cy="5040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3. HOẠT ĐỘNG NGOẠI KHÓA</a:t>
            </a:r>
          </a:p>
        </p:txBody>
      </p:sp>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8be4997c3eab"/>
</p:tagLst>
</file>

<file path=ppt/tags/tag10.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7"/>
</p:tagLst>
</file>

<file path=ppt/tags/tag1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8"/>
</p:tagLst>
</file>

<file path=ppt/tags/tag1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7"/>
</p:tagLst>
</file>

<file path=ppt/tags/tag1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8"/>
</p:tagLst>
</file>

<file path=ppt/tags/tag1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6"/>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1533</Words>
  <Application>Microsoft Office PowerPoint</Application>
  <PresentationFormat>On-screen Show (16:9)</PresentationFormat>
  <Paragraphs>289</Paragraphs>
  <Slides>22</Slides>
  <Notes>10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22</vt:i4>
      </vt:variant>
    </vt:vector>
  </HeadingPairs>
  <TitlesOfParts>
    <vt:vector size="40" baseType="lpstr">
      <vt:lpstr>微软雅黑</vt:lpstr>
      <vt:lpstr>SimSun</vt:lpstr>
      <vt:lpstr>SimSun</vt:lpstr>
      <vt:lpstr>.VnTime</vt:lpstr>
      <vt:lpstr>Arial</vt:lpstr>
      <vt:lpstr>Calibri</vt:lpstr>
      <vt:lpstr>Cambria</vt:lpstr>
      <vt:lpstr>Century Gothic</vt:lpstr>
      <vt:lpstr>Courier New</vt:lpstr>
      <vt:lpstr>Impact</vt:lpstr>
      <vt:lpstr>Palatino Linotype</vt:lpstr>
      <vt:lpstr>黑体</vt:lpstr>
      <vt:lpstr>Times</vt:lpstr>
      <vt:lpstr>Times New Roman</vt:lpstr>
      <vt:lpstr>幼圆</vt:lpstr>
      <vt:lpstr>Office 主题​​</vt:lpstr>
      <vt:lpstr>自定义设计方案</vt:lpstr>
      <vt:lpstr>主管人员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58be4997c3eab</dc:title>
  <dc:creator>Administrator</dc:creator>
  <cp:lastModifiedBy>TUYET</cp:lastModifiedBy>
  <cp:revision>140</cp:revision>
  <dcterms:created xsi:type="dcterms:W3CDTF">2015-04-15T03:07:00Z</dcterms:created>
  <dcterms:modified xsi:type="dcterms:W3CDTF">2020-07-10T17:46:34Z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